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58" r:id="rId5"/>
    <p:sldId id="259" r:id="rId6"/>
    <p:sldId id="260" r:id="rId7"/>
    <p:sldId id="261" r:id="rId8"/>
    <p:sldId id="269" r:id="rId9"/>
    <p:sldId id="256" r:id="rId10"/>
    <p:sldId id="270" r:id="rId11"/>
    <p:sldId id="271" r:id="rId12"/>
    <p:sldId id="262" r:id="rId13"/>
    <p:sldId id="272" r:id="rId14"/>
    <p:sldId id="263" r:id="rId15"/>
    <p:sldId id="264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7FC"/>
    <a:srgbClr val="BBC5CE"/>
    <a:srgbClr val="8B83AA"/>
    <a:srgbClr val="F9DABC"/>
    <a:srgbClr val="415C80"/>
    <a:srgbClr val="E0E2E5"/>
    <a:srgbClr val="E2E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79881-13C4-47E3-8B0B-8C322B2C12B0}" type="doc">
      <dgm:prSet loTypeId="urn:microsoft.com/office/officeart/2005/8/layout/hList7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11AE7A3-8F3C-410B-83C8-35EEBB5EC462}">
      <dgm:prSet/>
      <dgm:spPr>
        <a:solidFill>
          <a:srgbClr val="002060"/>
        </a:solidFill>
      </dgm:spPr>
      <dgm:t>
        <a:bodyPr/>
        <a:lstStyle/>
        <a:p>
          <a:r>
            <a:rPr lang="en-US" dirty="0"/>
            <a:t>🧍‍♀️ </a:t>
          </a:r>
          <a:r>
            <a:rPr lang="en-US" b="1" dirty="0"/>
            <a:t>Invisible Decline in Mental Health</a:t>
          </a:r>
          <a:br>
            <a:rPr lang="en-US" dirty="0"/>
          </a:br>
          <a:r>
            <a:rPr lang="en-US" dirty="0"/>
            <a:t>People don't realize when their cognitive load becomes dangerous until performance drops, mistakes happen, or health suffers.</a:t>
          </a:r>
          <a:endParaRPr lang="en-IN" dirty="0"/>
        </a:p>
      </dgm:t>
    </dgm:pt>
    <dgm:pt modelId="{0B84480B-E355-44DE-A073-546F1A18723B}" type="parTrans" cxnId="{BAD10E32-82C5-473C-AC4A-A738ABC56804}">
      <dgm:prSet/>
      <dgm:spPr/>
      <dgm:t>
        <a:bodyPr/>
        <a:lstStyle/>
        <a:p>
          <a:endParaRPr lang="en-IN"/>
        </a:p>
      </dgm:t>
    </dgm:pt>
    <dgm:pt modelId="{A445EDB7-8B3B-4625-B6A9-BF90A6FF76F3}" type="sibTrans" cxnId="{BAD10E32-82C5-473C-AC4A-A738ABC56804}">
      <dgm:prSet/>
      <dgm:spPr/>
      <dgm:t>
        <a:bodyPr/>
        <a:lstStyle/>
        <a:p>
          <a:endParaRPr lang="en-IN"/>
        </a:p>
      </dgm:t>
    </dgm:pt>
    <dgm:pt modelId="{6CF562BA-F337-4910-9D8C-61A15782BE9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🕵️‍♂️ </a:t>
          </a:r>
          <a:r>
            <a:rPr lang="en-US" b="1"/>
            <a:t>Lack of Real-Time Monitoring</a:t>
          </a:r>
          <a:br>
            <a:rPr lang="en-US"/>
          </a:br>
          <a:r>
            <a:rPr lang="en-US"/>
            <a:t>Current solutions (like wearables or wellness apps) are mostly reactive, not real-time, and focus only on physical vitals — not emotional well-being.</a:t>
          </a:r>
          <a:endParaRPr lang="en-IN"/>
        </a:p>
      </dgm:t>
    </dgm:pt>
    <dgm:pt modelId="{7D84A5C2-64C2-42D5-9FE3-98D2E8900F46}" type="parTrans" cxnId="{9209484B-B236-49B1-875C-B70AE0628464}">
      <dgm:prSet/>
      <dgm:spPr/>
      <dgm:t>
        <a:bodyPr/>
        <a:lstStyle/>
        <a:p>
          <a:endParaRPr lang="en-IN"/>
        </a:p>
      </dgm:t>
    </dgm:pt>
    <dgm:pt modelId="{C99D365F-22C9-4FCA-BA03-5069AF487841}" type="sibTrans" cxnId="{9209484B-B236-49B1-875C-B70AE0628464}">
      <dgm:prSet/>
      <dgm:spPr/>
      <dgm:t>
        <a:bodyPr/>
        <a:lstStyle/>
        <a:p>
          <a:endParaRPr lang="en-IN"/>
        </a:p>
      </dgm:t>
    </dgm:pt>
    <dgm:pt modelId="{DAD72CB6-355B-4718-B921-E654A046D8A3}">
      <dgm:prSet/>
      <dgm:spPr>
        <a:solidFill>
          <a:schemeClr val="tx1"/>
        </a:solidFill>
      </dgm:spPr>
      <dgm:t>
        <a:bodyPr/>
        <a:lstStyle/>
        <a:p>
          <a:r>
            <a:rPr lang="en-US"/>
            <a:t>🔒 </a:t>
          </a:r>
          <a:r>
            <a:rPr lang="en-US" b="1"/>
            <a:t>No Integration into Daily Life or Digital Ecosystems</a:t>
          </a:r>
          <a:br>
            <a:rPr lang="en-US"/>
          </a:br>
          <a:r>
            <a:rPr lang="en-US"/>
            <a:t>Even if mood is tracked, there’s no seamless way to make apps, calendars, or smart devices adapt to the user’s cognitive state.</a:t>
          </a:r>
          <a:endParaRPr lang="en-IN"/>
        </a:p>
      </dgm:t>
    </dgm:pt>
    <dgm:pt modelId="{123B399C-078D-4A3D-BE3C-558B391B9FD1}" type="parTrans" cxnId="{622FC1F8-827D-41CA-B6B9-766992D60C98}">
      <dgm:prSet/>
      <dgm:spPr/>
      <dgm:t>
        <a:bodyPr/>
        <a:lstStyle/>
        <a:p>
          <a:endParaRPr lang="en-IN"/>
        </a:p>
      </dgm:t>
    </dgm:pt>
    <dgm:pt modelId="{E299EF82-B444-4D8F-9E58-20D831D47F70}" type="sibTrans" cxnId="{622FC1F8-827D-41CA-B6B9-766992D60C98}">
      <dgm:prSet/>
      <dgm:spPr/>
      <dgm:t>
        <a:bodyPr/>
        <a:lstStyle/>
        <a:p>
          <a:endParaRPr lang="en-IN"/>
        </a:p>
      </dgm:t>
    </dgm:pt>
    <dgm:pt modelId="{B170AC2D-4CCC-415F-9B5E-69F136EDF9DC}" type="pres">
      <dgm:prSet presAssocID="{54E79881-13C4-47E3-8B0B-8C322B2C12B0}" presName="Name0" presStyleCnt="0">
        <dgm:presLayoutVars>
          <dgm:dir/>
          <dgm:resizeHandles val="exact"/>
        </dgm:presLayoutVars>
      </dgm:prSet>
      <dgm:spPr/>
    </dgm:pt>
    <dgm:pt modelId="{EEFCD15B-1888-4722-AD95-B138989CF94D}" type="pres">
      <dgm:prSet presAssocID="{54E79881-13C4-47E3-8B0B-8C322B2C12B0}" presName="fgShape" presStyleLbl="fgShp" presStyleIdx="0" presStyleCnt="1"/>
      <dgm:spPr/>
    </dgm:pt>
    <dgm:pt modelId="{5C9DBA0C-BB83-4D29-B079-7815E6E6EB2A}" type="pres">
      <dgm:prSet presAssocID="{54E79881-13C4-47E3-8B0B-8C322B2C12B0}" presName="linComp" presStyleCnt="0"/>
      <dgm:spPr/>
    </dgm:pt>
    <dgm:pt modelId="{EC2D2C1F-565C-4AC7-A4FB-DF4FA8741B46}" type="pres">
      <dgm:prSet presAssocID="{611AE7A3-8F3C-410B-83C8-35EEBB5EC462}" presName="compNode" presStyleCnt="0"/>
      <dgm:spPr/>
    </dgm:pt>
    <dgm:pt modelId="{8E77E401-0407-4A77-B3A2-2CFF83EF5305}" type="pres">
      <dgm:prSet presAssocID="{611AE7A3-8F3C-410B-83C8-35EEBB5EC462}" presName="bkgdShape" presStyleLbl="node1" presStyleIdx="0" presStyleCnt="3"/>
      <dgm:spPr/>
    </dgm:pt>
    <dgm:pt modelId="{5EA3F460-BB07-4AFE-86E7-E2A834D98636}" type="pres">
      <dgm:prSet presAssocID="{611AE7A3-8F3C-410B-83C8-35EEBB5EC462}" presName="nodeTx" presStyleLbl="node1" presStyleIdx="0" presStyleCnt="3">
        <dgm:presLayoutVars>
          <dgm:bulletEnabled val="1"/>
        </dgm:presLayoutVars>
      </dgm:prSet>
      <dgm:spPr/>
    </dgm:pt>
    <dgm:pt modelId="{574D663F-45A7-4358-A978-F51A4866D9B8}" type="pres">
      <dgm:prSet presAssocID="{611AE7A3-8F3C-410B-83C8-35EEBB5EC462}" presName="invisiNode" presStyleLbl="node1" presStyleIdx="0" presStyleCnt="3"/>
      <dgm:spPr/>
    </dgm:pt>
    <dgm:pt modelId="{8E5EF51F-223B-490A-80FE-2841EF29E5E1}" type="pres">
      <dgm:prSet presAssocID="{611AE7A3-8F3C-410B-83C8-35EEBB5EC46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5AE208B-13A1-45AA-B051-0E954C417F14}" type="pres">
      <dgm:prSet presAssocID="{A445EDB7-8B3B-4625-B6A9-BF90A6FF76F3}" presName="sibTrans" presStyleLbl="sibTrans2D1" presStyleIdx="0" presStyleCnt="0"/>
      <dgm:spPr/>
    </dgm:pt>
    <dgm:pt modelId="{FFA4D336-7CC7-4456-8202-A1380214FF8F}" type="pres">
      <dgm:prSet presAssocID="{6CF562BA-F337-4910-9D8C-61A15782BE94}" presName="compNode" presStyleCnt="0"/>
      <dgm:spPr/>
    </dgm:pt>
    <dgm:pt modelId="{52C13827-92C0-41F1-8D39-FD50207436EA}" type="pres">
      <dgm:prSet presAssocID="{6CF562BA-F337-4910-9D8C-61A15782BE94}" presName="bkgdShape" presStyleLbl="node1" presStyleIdx="1" presStyleCnt="3"/>
      <dgm:spPr/>
    </dgm:pt>
    <dgm:pt modelId="{3F76D59B-7F93-4956-9621-A0DA943E5E1F}" type="pres">
      <dgm:prSet presAssocID="{6CF562BA-F337-4910-9D8C-61A15782BE94}" presName="nodeTx" presStyleLbl="node1" presStyleIdx="1" presStyleCnt="3">
        <dgm:presLayoutVars>
          <dgm:bulletEnabled val="1"/>
        </dgm:presLayoutVars>
      </dgm:prSet>
      <dgm:spPr/>
    </dgm:pt>
    <dgm:pt modelId="{B71FEA6C-C227-467C-9040-75E25F158CFD}" type="pres">
      <dgm:prSet presAssocID="{6CF562BA-F337-4910-9D8C-61A15782BE94}" presName="invisiNode" presStyleLbl="node1" presStyleIdx="1" presStyleCnt="3"/>
      <dgm:spPr/>
    </dgm:pt>
    <dgm:pt modelId="{98B518C6-9B83-4D54-B1FB-E5CA8116E8CA}" type="pres">
      <dgm:prSet presAssocID="{6CF562BA-F337-4910-9D8C-61A15782BE94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89341ED-3C45-4062-86E8-B8B29C4E363C}" type="pres">
      <dgm:prSet presAssocID="{C99D365F-22C9-4FCA-BA03-5069AF487841}" presName="sibTrans" presStyleLbl="sibTrans2D1" presStyleIdx="0" presStyleCnt="0"/>
      <dgm:spPr/>
    </dgm:pt>
    <dgm:pt modelId="{AF2F9799-08D8-4965-9DCB-B2BDA14E508C}" type="pres">
      <dgm:prSet presAssocID="{DAD72CB6-355B-4718-B921-E654A046D8A3}" presName="compNode" presStyleCnt="0"/>
      <dgm:spPr/>
    </dgm:pt>
    <dgm:pt modelId="{6DEBB578-6A6C-4A14-92EC-9AC669144269}" type="pres">
      <dgm:prSet presAssocID="{DAD72CB6-355B-4718-B921-E654A046D8A3}" presName="bkgdShape" presStyleLbl="node1" presStyleIdx="2" presStyleCnt="3"/>
      <dgm:spPr/>
    </dgm:pt>
    <dgm:pt modelId="{EE67A192-6EF5-46FE-8F64-9A4323E44B5F}" type="pres">
      <dgm:prSet presAssocID="{DAD72CB6-355B-4718-B921-E654A046D8A3}" presName="nodeTx" presStyleLbl="node1" presStyleIdx="2" presStyleCnt="3">
        <dgm:presLayoutVars>
          <dgm:bulletEnabled val="1"/>
        </dgm:presLayoutVars>
      </dgm:prSet>
      <dgm:spPr/>
    </dgm:pt>
    <dgm:pt modelId="{B7D6B3BA-F860-4CE1-B764-2ADB1C39CAD1}" type="pres">
      <dgm:prSet presAssocID="{DAD72CB6-355B-4718-B921-E654A046D8A3}" presName="invisiNode" presStyleLbl="node1" presStyleIdx="2" presStyleCnt="3"/>
      <dgm:spPr/>
    </dgm:pt>
    <dgm:pt modelId="{E58D70DD-A16B-4D8C-A89F-40EFBE0EDA19}" type="pres">
      <dgm:prSet presAssocID="{DAD72CB6-355B-4718-B921-E654A046D8A3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</dgm:ptLst>
  <dgm:cxnLst>
    <dgm:cxn modelId="{43B71415-DCDB-4B61-87FF-2287F6083DDC}" type="presOf" srcId="{A445EDB7-8B3B-4625-B6A9-BF90A6FF76F3}" destId="{D5AE208B-13A1-45AA-B051-0E954C417F14}" srcOrd="0" destOrd="0" presId="urn:microsoft.com/office/officeart/2005/8/layout/hList7"/>
    <dgm:cxn modelId="{4A346631-06D7-4D21-872A-620502609867}" type="presOf" srcId="{6CF562BA-F337-4910-9D8C-61A15782BE94}" destId="{3F76D59B-7F93-4956-9621-A0DA943E5E1F}" srcOrd="1" destOrd="0" presId="urn:microsoft.com/office/officeart/2005/8/layout/hList7"/>
    <dgm:cxn modelId="{BAD10E32-82C5-473C-AC4A-A738ABC56804}" srcId="{54E79881-13C4-47E3-8B0B-8C322B2C12B0}" destId="{611AE7A3-8F3C-410B-83C8-35EEBB5EC462}" srcOrd="0" destOrd="0" parTransId="{0B84480B-E355-44DE-A073-546F1A18723B}" sibTransId="{A445EDB7-8B3B-4625-B6A9-BF90A6FF76F3}"/>
    <dgm:cxn modelId="{0B2D383B-C436-4E48-BD57-CE479E05DB16}" type="presOf" srcId="{54E79881-13C4-47E3-8B0B-8C322B2C12B0}" destId="{B170AC2D-4CCC-415F-9B5E-69F136EDF9DC}" srcOrd="0" destOrd="0" presId="urn:microsoft.com/office/officeart/2005/8/layout/hList7"/>
    <dgm:cxn modelId="{9209484B-B236-49B1-875C-B70AE0628464}" srcId="{54E79881-13C4-47E3-8B0B-8C322B2C12B0}" destId="{6CF562BA-F337-4910-9D8C-61A15782BE94}" srcOrd="1" destOrd="0" parTransId="{7D84A5C2-64C2-42D5-9FE3-98D2E8900F46}" sibTransId="{C99D365F-22C9-4FCA-BA03-5069AF487841}"/>
    <dgm:cxn modelId="{DEDB0370-0472-4EE6-B918-AF74CE2AD104}" type="presOf" srcId="{C99D365F-22C9-4FCA-BA03-5069AF487841}" destId="{F89341ED-3C45-4062-86E8-B8B29C4E363C}" srcOrd="0" destOrd="0" presId="urn:microsoft.com/office/officeart/2005/8/layout/hList7"/>
    <dgm:cxn modelId="{5D329D53-F5AB-413B-95A4-444A6CFB7E1E}" type="presOf" srcId="{611AE7A3-8F3C-410B-83C8-35EEBB5EC462}" destId="{8E77E401-0407-4A77-B3A2-2CFF83EF5305}" srcOrd="0" destOrd="0" presId="urn:microsoft.com/office/officeart/2005/8/layout/hList7"/>
    <dgm:cxn modelId="{799C795A-ADA1-4585-8C62-61553EFFDB9C}" type="presOf" srcId="{611AE7A3-8F3C-410B-83C8-35EEBB5EC462}" destId="{5EA3F460-BB07-4AFE-86E7-E2A834D98636}" srcOrd="1" destOrd="0" presId="urn:microsoft.com/office/officeart/2005/8/layout/hList7"/>
    <dgm:cxn modelId="{7C4A1289-1B64-4B75-BBF1-177692E1C7E8}" type="presOf" srcId="{6CF562BA-F337-4910-9D8C-61A15782BE94}" destId="{52C13827-92C0-41F1-8D39-FD50207436EA}" srcOrd="0" destOrd="0" presId="urn:microsoft.com/office/officeart/2005/8/layout/hList7"/>
    <dgm:cxn modelId="{D8F1FBDE-83E2-4E8E-8638-604320126AC3}" type="presOf" srcId="{DAD72CB6-355B-4718-B921-E654A046D8A3}" destId="{EE67A192-6EF5-46FE-8F64-9A4323E44B5F}" srcOrd="1" destOrd="0" presId="urn:microsoft.com/office/officeart/2005/8/layout/hList7"/>
    <dgm:cxn modelId="{0DC283E4-A4DC-49A7-BF36-DB787DBF0B3E}" type="presOf" srcId="{DAD72CB6-355B-4718-B921-E654A046D8A3}" destId="{6DEBB578-6A6C-4A14-92EC-9AC669144269}" srcOrd="0" destOrd="0" presId="urn:microsoft.com/office/officeart/2005/8/layout/hList7"/>
    <dgm:cxn modelId="{622FC1F8-827D-41CA-B6B9-766992D60C98}" srcId="{54E79881-13C4-47E3-8B0B-8C322B2C12B0}" destId="{DAD72CB6-355B-4718-B921-E654A046D8A3}" srcOrd="2" destOrd="0" parTransId="{123B399C-078D-4A3D-BE3C-558B391B9FD1}" sibTransId="{E299EF82-B444-4D8F-9E58-20D831D47F70}"/>
    <dgm:cxn modelId="{52C7B05D-F4F0-4E27-B61B-902964F2507E}" type="presParOf" srcId="{B170AC2D-4CCC-415F-9B5E-69F136EDF9DC}" destId="{EEFCD15B-1888-4722-AD95-B138989CF94D}" srcOrd="0" destOrd="0" presId="urn:microsoft.com/office/officeart/2005/8/layout/hList7"/>
    <dgm:cxn modelId="{D8663E17-51FF-44A4-9AC8-BFB12DEA60D5}" type="presParOf" srcId="{B170AC2D-4CCC-415F-9B5E-69F136EDF9DC}" destId="{5C9DBA0C-BB83-4D29-B079-7815E6E6EB2A}" srcOrd="1" destOrd="0" presId="urn:microsoft.com/office/officeart/2005/8/layout/hList7"/>
    <dgm:cxn modelId="{8406FFA8-1CF3-465F-9BC0-F39DF7BAC042}" type="presParOf" srcId="{5C9DBA0C-BB83-4D29-B079-7815E6E6EB2A}" destId="{EC2D2C1F-565C-4AC7-A4FB-DF4FA8741B46}" srcOrd="0" destOrd="0" presId="urn:microsoft.com/office/officeart/2005/8/layout/hList7"/>
    <dgm:cxn modelId="{D1CF53F9-0F77-475B-B23C-42447BD1FB88}" type="presParOf" srcId="{EC2D2C1F-565C-4AC7-A4FB-DF4FA8741B46}" destId="{8E77E401-0407-4A77-B3A2-2CFF83EF5305}" srcOrd="0" destOrd="0" presId="urn:microsoft.com/office/officeart/2005/8/layout/hList7"/>
    <dgm:cxn modelId="{BD95F216-6458-4B60-BA3F-502354B1016C}" type="presParOf" srcId="{EC2D2C1F-565C-4AC7-A4FB-DF4FA8741B46}" destId="{5EA3F460-BB07-4AFE-86E7-E2A834D98636}" srcOrd="1" destOrd="0" presId="urn:microsoft.com/office/officeart/2005/8/layout/hList7"/>
    <dgm:cxn modelId="{140027A3-901F-4883-80DB-F9B8EDF03498}" type="presParOf" srcId="{EC2D2C1F-565C-4AC7-A4FB-DF4FA8741B46}" destId="{574D663F-45A7-4358-A978-F51A4866D9B8}" srcOrd="2" destOrd="0" presId="urn:microsoft.com/office/officeart/2005/8/layout/hList7"/>
    <dgm:cxn modelId="{0125D341-E9D4-477B-BA9E-1B37702DBBD0}" type="presParOf" srcId="{EC2D2C1F-565C-4AC7-A4FB-DF4FA8741B46}" destId="{8E5EF51F-223B-490A-80FE-2841EF29E5E1}" srcOrd="3" destOrd="0" presId="urn:microsoft.com/office/officeart/2005/8/layout/hList7"/>
    <dgm:cxn modelId="{69C92EF7-DC0E-47BF-BEF7-EA424D93B0D3}" type="presParOf" srcId="{5C9DBA0C-BB83-4D29-B079-7815E6E6EB2A}" destId="{D5AE208B-13A1-45AA-B051-0E954C417F14}" srcOrd="1" destOrd="0" presId="urn:microsoft.com/office/officeart/2005/8/layout/hList7"/>
    <dgm:cxn modelId="{6CFB9F7B-4699-479E-9A65-B134C4C6B260}" type="presParOf" srcId="{5C9DBA0C-BB83-4D29-B079-7815E6E6EB2A}" destId="{FFA4D336-7CC7-4456-8202-A1380214FF8F}" srcOrd="2" destOrd="0" presId="urn:microsoft.com/office/officeart/2005/8/layout/hList7"/>
    <dgm:cxn modelId="{026A7571-67D2-4DD6-A077-589B1C098454}" type="presParOf" srcId="{FFA4D336-7CC7-4456-8202-A1380214FF8F}" destId="{52C13827-92C0-41F1-8D39-FD50207436EA}" srcOrd="0" destOrd="0" presId="urn:microsoft.com/office/officeart/2005/8/layout/hList7"/>
    <dgm:cxn modelId="{1CF3D4F2-8140-4220-994F-ED2C6AA97998}" type="presParOf" srcId="{FFA4D336-7CC7-4456-8202-A1380214FF8F}" destId="{3F76D59B-7F93-4956-9621-A0DA943E5E1F}" srcOrd="1" destOrd="0" presId="urn:microsoft.com/office/officeart/2005/8/layout/hList7"/>
    <dgm:cxn modelId="{026AA58C-E0DE-4F80-BFCA-F89634227FD1}" type="presParOf" srcId="{FFA4D336-7CC7-4456-8202-A1380214FF8F}" destId="{B71FEA6C-C227-467C-9040-75E25F158CFD}" srcOrd="2" destOrd="0" presId="urn:microsoft.com/office/officeart/2005/8/layout/hList7"/>
    <dgm:cxn modelId="{238A6BEA-9468-44DC-97A6-B910FF1E5208}" type="presParOf" srcId="{FFA4D336-7CC7-4456-8202-A1380214FF8F}" destId="{98B518C6-9B83-4D54-B1FB-E5CA8116E8CA}" srcOrd="3" destOrd="0" presId="urn:microsoft.com/office/officeart/2005/8/layout/hList7"/>
    <dgm:cxn modelId="{CB49D0C9-72C6-47D4-828E-0213CE27C931}" type="presParOf" srcId="{5C9DBA0C-BB83-4D29-B079-7815E6E6EB2A}" destId="{F89341ED-3C45-4062-86E8-B8B29C4E363C}" srcOrd="3" destOrd="0" presId="urn:microsoft.com/office/officeart/2005/8/layout/hList7"/>
    <dgm:cxn modelId="{941A1709-238F-4D43-8338-FACAF6432906}" type="presParOf" srcId="{5C9DBA0C-BB83-4D29-B079-7815E6E6EB2A}" destId="{AF2F9799-08D8-4965-9DCB-B2BDA14E508C}" srcOrd="4" destOrd="0" presId="urn:microsoft.com/office/officeart/2005/8/layout/hList7"/>
    <dgm:cxn modelId="{0E13364B-3770-4AAF-8AC9-F95D128EDDFA}" type="presParOf" srcId="{AF2F9799-08D8-4965-9DCB-B2BDA14E508C}" destId="{6DEBB578-6A6C-4A14-92EC-9AC669144269}" srcOrd="0" destOrd="0" presId="urn:microsoft.com/office/officeart/2005/8/layout/hList7"/>
    <dgm:cxn modelId="{6419A6B7-1FEA-4ED0-B43F-5C45843D756F}" type="presParOf" srcId="{AF2F9799-08D8-4965-9DCB-B2BDA14E508C}" destId="{EE67A192-6EF5-46FE-8F64-9A4323E44B5F}" srcOrd="1" destOrd="0" presId="urn:microsoft.com/office/officeart/2005/8/layout/hList7"/>
    <dgm:cxn modelId="{BC3D45DB-4069-4D15-9C00-A946BD348AC0}" type="presParOf" srcId="{AF2F9799-08D8-4965-9DCB-B2BDA14E508C}" destId="{B7D6B3BA-F860-4CE1-B764-2ADB1C39CAD1}" srcOrd="2" destOrd="0" presId="urn:microsoft.com/office/officeart/2005/8/layout/hList7"/>
    <dgm:cxn modelId="{F3EF7512-05DD-4E4D-88B1-D6C6C0DC3089}" type="presParOf" srcId="{AF2F9799-08D8-4965-9DCB-B2BDA14E508C}" destId="{E58D70DD-A16B-4D8C-A89F-40EFBE0EDA1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6B5FBD-317F-457D-BAA1-217D4EFB9CA0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1966087-5413-4628-A459-3BA870EC6F20}">
      <dgm:prSet/>
      <dgm:spPr/>
      <dgm:t>
        <a:bodyPr/>
        <a:lstStyle/>
        <a:p>
          <a:r>
            <a:rPr lang="en-US" b="1" i="0" baseline="0" dirty="0"/>
            <a:t>🔌 ESP32 </a:t>
          </a:r>
          <a:endParaRPr lang="en-IN" dirty="0"/>
        </a:p>
      </dgm:t>
    </dgm:pt>
    <dgm:pt modelId="{A754E091-1534-4850-8A5F-E98CBAC6050A}" type="parTrans" cxnId="{1E5F8D39-A125-4A78-9759-7C9E79CB9D42}">
      <dgm:prSet/>
      <dgm:spPr/>
      <dgm:t>
        <a:bodyPr/>
        <a:lstStyle/>
        <a:p>
          <a:endParaRPr lang="en-IN"/>
        </a:p>
      </dgm:t>
    </dgm:pt>
    <dgm:pt modelId="{D794058D-5150-4E42-9161-346DD692DD24}" type="sibTrans" cxnId="{1E5F8D39-A125-4A78-9759-7C9E79CB9D42}">
      <dgm:prSet/>
      <dgm:spPr/>
      <dgm:t>
        <a:bodyPr/>
        <a:lstStyle/>
        <a:p>
          <a:endParaRPr lang="en-IN"/>
        </a:p>
      </dgm:t>
    </dgm:pt>
    <dgm:pt modelId="{06DAD533-4CBF-46F3-8AF3-52B68935B96A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Collects sensor data</a:t>
          </a:r>
          <a:endParaRPr lang="en-IN" dirty="0">
            <a:solidFill>
              <a:schemeClr val="tx1"/>
            </a:solidFill>
          </a:endParaRPr>
        </a:p>
      </dgm:t>
    </dgm:pt>
    <dgm:pt modelId="{1C641103-33B3-4213-90AC-D7839FE70C7F}" type="parTrans" cxnId="{77623732-5F54-4FB9-AD6C-805E9126AF5E}">
      <dgm:prSet/>
      <dgm:spPr/>
      <dgm:t>
        <a:bodyPr/>
        <a:lstStyle/>
        <a:p>
          <a:endParaRPr lang="en-IN"/>
        </a:p>
      </dgm:t>
    </dgm:pt>
    <dgm:pt modelId="{4E6E04D1-6511-4E28-9F56-79A863111AC9}" type="sibTrans" cxnId="{77623732-5F54-4FB9-AD6C-805E9126AF5E}">
      <dgm:prSet/>
      <dgm:spPr/>
      <dgm:t>
        <a:bodyPr/>
        <a:lstStyle/>
        <a:p>
          <a:endParaRPr lang="en-IN"/>
        </a:p>
      </dgm:t>
    </dgm:pt>
    <dgm:pt modelId="{B066A651-8800-4D6B-BFC9-5B5D4A1E0360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Sends to API / processes locally</a:t>
          </a:r>
          <a:endParaRPr lang="en-IN" dirty="0">
            <a:solidFill>
              <a:schemeClr val="tx1"/>
            </a:solidFill>
          </a:endParaRPr>
        </a:p>
      </dgm:t>
    </dgm:pt>
    <dgm:pt modelId="{2380E7A2-E9E8-4A08-8586-EC760F6D2304}" type="parTrans" cxnId="{CDD1BD6E-641D-4882-82E8-1BDF1CCD4244}">
      <dgm:prSet/>
      <dgm:spPr/>
      <dgm:t>
        <a:bodyPr/>
        <a:lstStyle/>
        <a:p>
          <a:endParaRPr lang="en-IN"/>
        </a:p>
      </dgm:t>
    </dgm:pt>
    <dgm:pt modelId="{73F6C6C7-8844-4DC5-A0CF-F99A9F8B2AAA}" type="sibTrans" cxnId="{CDD1BD6E-641D-4882-82E8-1BDF1CCD4244}">
      <dgm:prSet/>
      <dgm:spPr/>
      <dgm:t>
        <a:bodyPr/>
        <a:lstStyle/>
        <a:p>
          <a:endParaRPr lang="en-IN"/>
        </a:p>
      </dgm:t>
    </dgm:pt>
    <dgm:pt modelId="{61614007-CD0D-42E9-BC04-409EED281BD1}">
      <dgm:prSet/>
      <dgm:spPr>
        <a:solidFill>
          <a:srgbClr val="B4B6FE"/>
        </a:solidFill>
      </dgm:spPr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🎯 Real-time embedded processing</a:t>
          </a:r>
          <a:endParaRPr lang="en-IN" dirty="0">
            <a:solidFill>
              <a:schemeClr val="tx1"/>
            </a:solidFill>
          </a:endParaRPr>
        </a:p>
      </dgm:t>
    </dgm:pt>
    <dgm:pt modelId="{8F20211E-642F-4BBB-AFFB-9099DB9E2C4F}" type="parTrans" cxnId="{FD1C2B0D-B67C-41B2-90F9-99A8E5BBF6FA}">
      <dgm:prSet/>
      <dgm:spPr/>
      <dgm:t>
        <a:bodyPr/>
        <a:lstStyle/>
        <a:p>
          <a:endParaRPr lang="en-IN"/>
        </a:p>
      </dgm:t>
    </dgm:pt>
    <dgm:pt modelId="{CF6FBCF5-DF16-4A78-B2D6-475D276ADCF3}" type="sibTrans" cxnId="{FD1C2B0D-B67C-41B2-90F9-99A8E5BBF6FA}">
      <dgm:prSet/>
      <dgm:spPr/>
      <dgm:t>
        <a:bodyPr/>
        <a:lstStyle/>
        <a:p>
          <a:endParaRPr lang="en-IN"/>
        </a:p>
      </dgm:t>
    </dgm:pt>
    <dgm:pt modelId="{9146A5E9-3210-4A42-BE1E-FA13B2A5B374}" type="pres">
      <dgm:prSet presAssocID="{756B5FBD-317F-457D-BAA1-217D4EFB9CA0}" presName="theList" presStyleCnt="0">
        <dgm:presLayoutVars>
          <dgm:dir/>
          <dgm:animLvl val="lvl"/>
          <dgm:resizeHandles val="exact"/>
        </dgm:presLayoutVars>
      </dgm:prSet>
      <dgm:spPr/>
    </dgm:pt>
    <dgm:pt modelId="{1BA18B58-E56B-43D0-A0B5-BDFB9B555A95}" type="pres">
      <dgm:prSet presAssocID="{41966087-5413-4628-A459-3BA870EC6F20}" presName="compNode" presStyleCnt="0"/>
      <dgm:spPr/>
    </dgm:pt>
    <dgm:pt modelId="{0F3B1EC3-40A1-4FCB-9D37-CE4B18E96294}" type="pres">
      <dgm:prSet presAssocID="{41966087-5413-4628-A459-3BA870EC6F20}" presName="aNode" presStyleLbl="bgShp" presStyleIdx="0" presStyleCnt="1"/>
      <dgm:spPr/>
    </dgm:pt>
    <dgm:pt modelId="{B563E19F-01DC-45F5-99D7-6648C2897EBE}" type="pres">
      <dgm:prSet presAssocID="{41966087-5413-4628-A459-3BA870EC6F20}" presName="textNode" presStyleLbl="bgShp" presStyleIdx="0" presStyleCnt="1"/>
      <dgm:spPr/>
    </dgm:pt>
    <dgm:pt modelId="{C029E385-176C-4FC0-B9ED-E7EB8B927039}" type="pres">
      <dgm:prSet presAssocID="{41966087-5413-4628-A459-3BA870EC6F20}" presName="compChildNode" presStyleCnt="0"/>
      <dgm:spPr/>
    </dgm:pt>
    <dgm:pt modelId="{4D377AEC-FE82-4BC3-99E4-FDDF7A47F243}" type="pres">
      <dgm:prSet presAssocID="{41966087-5413-4628-A459-3BA870EC6F20}" presName="theInnerList" presStyleCnt="0"/>
      <dgm:spPr/>
    </dgm:pt>
    <dgm:pt modelId="{856AA672-6A53-421A-914B-BA89A8B22592}" type="pres">
      <dgm:prSet presAssocID="{06DAD533-4CBF-46F3-8AF3-52B68935B96A}" presName="childNode" presStyleLbl="node1" presStyleIdx="0" presStyleCnt="3">
        <dgm:presLayoutVars>
          <dgm:bulletEnabled val="1"/>
        </dgm:presLayoutVars>
      </dgm:prSet>
      <dgm:spPr/>
    </dgm:pt>
    <dgm:pt modelId="{0384B3DE-96AD-4980-8CC7-96402141D823}" type="pres">
      <dgm:prSet presAssocID="{06DAD533-4CBF-46F3-8AF3-52B68935B96A}" presName="aSpace2" presStyleCnt="0"/>
      <dgm:spPr/>
    </dgm:pt>
    <dgm:pt modelId="{FE929DDC-90EA-431D-B007-C41E3D37AF80}" type="pres">
      <dgm:prSet presAssocID="{B066A651-8800-4D6B-BFC9-5B5D4A1E0360}" presName="childNode" presStyleLbl="node1" presStyleIdx="1" presStyleCnt="3">
        <dgm:presLayoutVars>
          <dgm:bulletEnabled val="1"/>
        </dgm:presLayoutVars>
      </dgm:prSet>
      <dgm:spPr/>
    </dgm:pt>
    <dgm:pt modelId="{D56E05BC-EF7B-4FF2-BAF0-D3248F75E8CB}" type="pres">
      <dgm:prSet presAssocID="{B066A651-8800-4D6B-BFC9-5B5D4A1E0360}" presName="aSpace2" presStyleCnt="0"/>
      <dgm:spPr/>
    </dgm:pt>
    <dgm:pt modelId="{D420261B-6451-42B2-A5F1-3068AA7D4E89}" type="pres">
      <dgm:prSet presAssocID="{61614007-CD0D-42E9-BC04-409EED281BD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D1C2B0D-B67C-41B2-90F9-99A8E5BBF6FA}" srcId="{41966087-5413-4628-A459-3BA870EC6F20}" destId="{61614007-CD0D-42E9-BC04-409EED281BD1}" srcOrd="2" destOrd="0" parTransId="{8F20211E-642F-4BBB-AFFB-9099DB9E2C4F}" sibTransId="{CF6FBCF5-DF16-4A78-B2D6-475D276ADCF3}"/>
    <dgm:cxn modelId="{0DAB5B29-1480-4F18-9A80-6611C0ED1CAF}" type="presOf" srcId="{06DAD533-4CBF-46F3-8AF3-52B68935B96A}" destId="{856AA672-6A53-421A-914B-BA89A8B22592}" srcOrd="0" destOrd="0" presId="urn:microsoft.com/office/officeart/2005/8/layout/lProcess2"/>
    <dgm:cxn modelId="{77623732-5F54-4FB9-AD6C-805E9126AF5E}" srcId="{41966087-5413-4628-A459-3BA870EC6F20}" destId="{06DAD533-4CBF-46F3-8AF3-52B68935B96A}" srcOrd="0" destOrd="0" parTransId="{1C641103-33B3-4213-90AC-D7839FE70C7F}" sibTransId="{4E6E04D1-6511-4E28-9F56-79A863111AC9}"/>
    <dgm:cxn modelId="{1E5F8D39-A125-4A78-9759-7C9E79CB9D42}" srcId="{756B5FBD-317F-457D-BAA1-217D4EFB9CA0}" destId="{41966087-5413-4628-A459-3BA870EC6F20}" srcOrd="0" destOrd="0" parTransId="{A754E091-1534-4850-8A5F-E98CBAC6050A}" sibTransId="{D794058D-5150-4E42-9161-346DD692DD24}"/>
    <dgm:cxn modelId="{D1CBDC67-3985-4F8F-A0C7-C11F2CBB0104}" type="presOf" srcId="{41966087-5413-4628-A459-3BA870EC6F20}" destId="{0F3B1EC3-40A1-4FCB-9D37-CE4B18E96294}" srcOrd="0" destOrd="0" presId="urn:microsoft.com/office/officeart/2005/8/layout/lProcess2"/>
    <dgm:cxn modelId="{CDD1BD6E-641D-4882-82E8-1BDF1CCD4244}" srcId="{41966087-5413-4628-A459-3BA870EC6F20}" destId="{B066A651-8800-4D6B-BFC9-5B5D4A1E0360}" srcOrd="1" destOrd="0" parTransId="{2380E7A2-E9E8-4A08-8586-EC760F6D2304}" sibTransId="{73F6C6C7-8844-4DC5-A0CF-F99A9F8B2AAA}"/>
    <dgm:cxn modelId="{E90D7251-6361-401B-853E-0CBCC7050D00}" type="presOf" srcId="{61614007-CD0D-42E9-BC04-409EED281BD1}" destId="{D420261B-6451-42B2-A5F1-3068AA7D4E89}" srcOrd="0" destOrd="0" presId="urn:microsoft.com/office/officeart/2005/8/layout/lProcess2"/>
    <dgm:cxn modelId="{E7E24077-0833-4713-92C8-CC1B58DF0D15}" type="presOf" srcId="{41966087-5413-4628-A459-3BA870EC6F20}" destId="{B563E19F-01DC-45F5-99D7-6648C2897EBE}" srcOrd="1" destOrd="0" presId="urn:microsoft.com/office/officeart/2005/8/layout/lProcess2"/>
    <dgm:cxn modelId="{603777ED-8DF9-4B76-A3C9-91AC647B4061}" type="presOf" srcId="{B066A651-8800-4D6B-BFC9-5B5D4A1E0360}" destId="{FE929DDC-90EA-431D-B007-C41E3D37AF80}" srcOrd="0" destOrd="0" presId="urn:microsoft.com/office/officeart/2005/8/layout/lProcess2"/>
    <dgm:cxn modelId="{EF2CF3FA-2F33-41A8-B4C6-A92D27DD3C87}" type="presOf" srcId="{756B5FBD-317F-457D-BAA1-217D4EFB9CA0}" destId="{9146A5E9-3210-4A42-BE1E-FA13B2A5B374}" srcOrd="0" destOrd="0" presId="urn:microsoft.com/office/officeart/2005/8/layout/lProcess2"/>
    <dgm:cxn modelId="{BC390564-2DAF-4541-B5D4-6A0D403F7E76}" type="presParOf" srcId="{9146A5E9-3210-4A42-BE1E-FA13B2A5B374}" destId="{1BA18B58-E56B-43D0-A0B5-BDFB9B555A95}" srcOrd="0" destOrd="0" presId="urn:microsoft.com/office/officeart/2005/8/layout/lProcess2"/>
    <dgm:cxn modelId="{548727F1-28BC-45A9-8183-F2951B81FF30}" type="presParOf" srcId="{1BA18B58-E56B-43D0-A0B5-BDFB9B555A95}" destId="{0F3B1EC3-40A1-4FCB-9D37-CE4B18E96294}" srcOrd="0" destOrd="0" presId="urn:microsoft.com/office/officeart/2005/8/layout/lProcess2"/>
    <dgm:cxn modelId="{772A268E-C50D-4719-A54D-A51A38817B06}" type="presParOf" srcId="{1BA18B58-E56B-43D0-A0B5-BDFB9B555A95}" destId="{B563E19F-01DC-45F5-99D7-6648C2897EBE}" srcOrd="1" destOrd="0" presId="urn:microsoft.com/office/officeart/2005/8/layout/lProcess2"/>
    <dgm:cxn modelId="{BB95A7A3-B8C3-49DE-9DE8-2795E5102A91}" type="presParOf" srcId="{1BA18B58-E56B-43D0-A0B5-BDFB9B555A95}" destId="{C029E385-176C-4FC0-B9ED-E7EB8B927039}" srcOrd="2" destOrd="0" presId="urn:microsoft.com/office/officeart/2005/8/layout/lProcess2"/>
    <dgm:cxn modelId="{203FF8A6-AE2E-4A4B-9CEA-609A4B3372D1}" type="presParOf" srcId="{C029E385-176C-4FC0-B9ED-E7EB8B927039}" destId="{4D377AEC-FE82-4BC3-99E4-FDDF7A47F243}" srcOrd="0" destOrd="0" presId="urn:microsoft.com/office/officeart/2005/8/layout/lProcess2"/>
    <dgm:cxn modelId="{4FBC00EB-A6FB-4448-8410-690CB455A29A}" type="presParOf" srcId="{4D377AEC-FE82-4BC3-99E4-FDDF7A47F243}" destId="{856AA672-6A53-421A-914B-BA89A8B22592}" srcOrd="0" destOrd="0" presId="urn:microsoft.com/office/officeart/2005/8/layout/lProcess2"/>
    <dgm:cxn modelId="{BF8E8AA7-C4F3-4EE0-8EA6-413E9328BD10}" type="presParOf" srcId="{4D377AEC-FE82-4BC3-99E4-FDDF7A47F243}" destId="{0384B3DE-96AD-4980-8CC7-96402141D823}" srcOrd="1" destOrd="0" presId="urn:microsoft.com/office/officeart/2005/8/layout/lProcess2"/>
    <dgm:cxn modelId="{C10458D9-AF4E-4A09-ABBC-CBA9CB376D4E}" type="presParOf" srcId="{4D377AEC-FE82-4BC3-99E4-FDDF7A47F243}" destId="{FE929DDC-90EA-431D-B007-C41E3D37AF80}" srcOrd="2" destOrd="0" presId="urn:microsoft.com/office/officeart/2005/8/layout/lProcess2"/>
    <dgm:cxn modelId="{90DC7C02-81D9-40A6-833D-30387F1DAD40}" type="presParOf" srcId="{4D377AEC-FE82-4BC3-99E4-FDDF7A47F243}" destId="{D56E05BC-EF7B-4FF2-BAF0-D3248F75E8CB}" srcOrd="3" destOrd="0" presId="urn:microsoft.com/office/officeart/2005/8/layout/lProcess2"/>
    <dgm:cxn modelId="{40B50F10-B5E0-47A6-8F8D-BA8967321CB8}" type="presParOf" srcId="{4D377AEC-FE82-4BC3-99E4-FDDF7A47F243}" destId="{D420261B-6451-42B2-A5F1-3068AA7D4E8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48B997-C32B-4827-8849-5D5515D1EAEE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CBD63C-0AEC-476F-BC41-70F32EB0C982}">
      <dgm:prSet/>
      <dgm:spPr/>
      <dgm:t>
        <a:bodyPr/>
        <a:lstStyle/>
        <a:p>
          <a:r>
            <a:rPr lang="en-US" b="1" i="0" baseline="0" dirty="0"/>
            <a:t>📡 Data Layer (Flask)</a:t>
          </a:r>
          <a:endParaRPr lang="en-IN" dirty="0"/>
        </a:p>
      </dgm:t>
    </dgm:pt>
    <dgm:pt modelId="{1100B0CD-0207-419B-BDD1-418BF761B9A0}" type="parTrans" cxnId="{55CF8AAC-A9C1-42E7-9AEE-1F35BAD129C6}">
      <dgm:prSet/>
      <dgm:spPr/>
      <dgm:t>
        <a:bodyPr/>
        <a:lstStyle/>
        <a:p>
          <a:endParaRPr lang="en-IN"/>
        </a:p>
      </dgm:t>
    </dgm:pt>
    <dgm:pt modelId="{3E34913D-A3AF-4E30-89C2-2D10782B0A09}" type="sibTrans" cxnId="{55CF8AAC-A9C1-42E7-9AEE-1F35BAD129C6}">
      <dgm:prSet/>
      <dgm:spPr/>
      <dgm:t>
        <a:bodyPr/>
        <a:lstStyle/>
        <a:p>
          <a:endParaRPr lang="en-IN"/>
        </a:p>
      </dgm:t>
    </dgm:pt>
    <dgm:pt modelId="{81B5E972-1517-470A-9261-B247342C40D2}">
      <dgm:prSet/>
      <dgm:spPr/>
      <dgm:t>
        <a:bodyPr/>
        <a:lstStyle/>
        <a:p>
          <a:r>
            <a:rPr lang="en-US" b="0" i="0" baseline="0" dirty="0"/>
            <a:t>Aggregates signals</a:t>
          </a:r>
          <a:endParaRPr lang="en-IN" dirty="0"/>
        </a:p>
      </dgm:t>
    </dgm:pt>
    <dgm:pt modelId="{2F14E5DF-A821-4E78-9C46-50E3A92803DA}" type="parTrans" cxnId="{1AF361CD-5565-4A8C-8FE4-95AFD31FE783}">
      <dgm:prSet/>
      <dgm:spPr/>
      <dgm:t>
        <a:bodyPr/>
        <a:lstStyle/>
        <a:p>
          <a:endParaRPr lang="en-IN"/>
        </a:p>
      </dgm:t>
    </dgm:pt>
    <dgm:pt modelId="{3EE74CCD-0C77-488A-8D82-1DA032F9B140}" type="sibTrans" cxnId="{1AF361CD-5565-4A8C-8FE4-95AFD31FE783}">
      <dgm:prSet/>
      <dgm:spPr/>
      <dgm:t>
        <a:bodyPr/>
        <a:lstStyle/>
        <a:p>
          <a:endParaRPr lang="en-IN"/>
        </a:p>
      </dgm:t>
    </dgm:pt>
    <dgm:pt modelId="{FEFD5E5C-2238-47D5-A468-ED0C91336169}">
      <dgm:prSet/>
      <dgm:spPr/>
      <dgm:t>
        <a:bodyPr/>
        <a:lstStyle/>
        <a:p>
          <a:r>
            <a:rPr lang="en-US" b="0" i="0" baseline="0" dirty="0"/>
            <a:t>Generates live Digital Twin (JSON)</a:t>
          </a:r>
          <a:endParaRPr lang="en-IN" dirty="0"/>
        </a:p>
      </dgm:t>
    </dgm:pt>
    <dgm:pt modelId="{70E0116D-0DDB-4568-92A9-D9D2EAC5CE24}" type="parTrans" cxnId="{8DAD0634-8E0E-4CA7-9108-53884CEC9AB7}">
      <dgm:prSet/>
      <dgm:spPr/>
      <dgm:t>
        <a:bodyPr/>
        <a:lstStyle/>
        <a:p>
          <a:endParaRPr lang="en-IN"/>
        </a:p>
      </dgm:t>
    </dgm:pt>
    <dgm:pt modelId="{30120883-BE18-4E30-AD48-3E2BF79113D8}" type="sibTrans" cxnId="{8DAD0634-8E0E-4CA7-9108-53884CEC9AB7}">
      <dgm:prSet/>
      <dgm:spPr/>
      <dgm:t>
        <a:bodyPr/>
        <a:lstStyle/>
        <a:p>
          <a:endParaRPr lang="en-IN"/>
        </a:p>
      </dgm:t>
    </dgm:pt>
    <dgm:pt modelId="{95B91B2D-3A02-46D0-8228-19FA83F00D60}">
      <dgm:prSet/>
      <dgm:spPr>
        <a:solidFill>
          <a:srgbClr val="00204F"/>
        </a:solidFill>
      </dgm:spPr>
      <dgm:t>
        <a:bodyPr/>
        <a:lstStyle/>
        <a:p>
          <a:r>
            <a:rPr lang="en-US" b="0" i="0" baseline="0" dirty="0"/>
            <a:t>🎯 Central logic + model host</a:t>
          </a:r>
          <a:endParaRPr lang="en-IN" dirty="0"/>
        </a:p>
      </dgm:t>
    </dgm:pt>
    <dgm:pt modelId="{FFCCE44C-1F19-42A7-81C5-15DC190D71C3}" type="parTrans" cxnId="{EAD0D848-9919-41A4-A88E-06C5B8E4E82E}">
      <dgm:prSet/>
      <dgm:spPr/>
      <dgm:t>
        <a:bodyPr/>
        <a:lstStyle/>
        <a:p>
          <a:endParaRPr lang="en-IN"/>
        </a:p>
      </dgm:t>
    </dgm:pt>
    <dgm:pt modelId="{C2329D67-7432-4497-AD8C-E7CECF8B6A34}" type="sibTrans" cxnId="{EAD0D848-9919-41A4-A88E-06C5B8E4E82E}">
      <dgm:prSet/>
      <dgm:spPr/>
      <dgm:t>
        <a:bodyPr/>
        <a:lstStyle/>
        <a:p>
          <a:endParaRPr lang="en-IN"/>
        </a:p>
      </dgm:t>
    </dgm:pt>
    <dgm:pt modelId="{F1D2A5D0-D808-4673-92CC-BFCDF2461509}" type="pres">
      <dgm:prSet presAssocID="{B948B997-C32B-4827-8849-5D5515D1EAEE}" presName="theList" presStyleCnt="0">
        <dgm:presLayoutVars>
          <dgm:dir/>
          <dgm:animLvl val="lvl"/>
          <dgm:resizeHandles val="exact"/>
        </dgm:presLayoutVars>
      </dgm:prSet>
      <dgm:spPr/>
    </dgm:pt>
    <dgm:pt modelId="{08A85B93-D71F-452D-8F38-712ED9A8B90A}" type="pres">
      <dgm:prSet presAssocID="{25CBD63C-0AEC-476F-BC41-70F32EB0C982}" presName="compNode" presStyleCnt="0"/>
      <dgm:spPr/>
    </dgm:pt>
    <dgm:pt modelId="{5A864F7B-926E-4FEE-9B46-CFF203F9E17C}" type="pres">
      <dgm:prSet presAssocID="{25CBD63C-0AEC-476F-BC41-70F32EB0C982}" presName="aNode" presStyleLbl="bgShp" presStyleIdx="0" presStyleCnt="1"/>
      <dgm:spPr/>
    </dgm:pt>
    <dgm:pt modelId="{CDF161AE-BFD5-41C5-BC0A-7D7FFE0C8877}" type="pres">
      <dgm:prSet presAssocID="{25CBD63C-0AEC-476F-BC41-70F32EB0C982}" presName="textNode" presStyleLbl="bgShp" presStyleIdx="0" presStyleCnt="1"/>
      <dgm:spPr/>
    </dgm:pt>
    <dgm:pt modelId="{D200ED76-A296-4126-98F7-AC5179282C74}" type="pres">
      <dgm:prSet presAssocID="{25CBD63C-0AEC-476F-BC41-70F32EB0C982}" presName="compChildNode" presStyleCnt="0"/>
      <dgm:spPr/>
    </dgm:pt>
    <dgm:pt modelId="{3000CBCD-CE72-465C-ACE6-350FD33A093A}" type="pres">
      <dgm:prSet presAssocID="{25CBD63C-0AEC-476F-BC41-70F32EB0C982}" presName="theInnerList" presStyleCnt="0"/>
      <dgm:spPr/>
    </dgm:pt>
    <dgm:pt modelId="{091DCB8E-B911-449F-94C0-B9F9193F06B8}" type="pres">
      <dgm:prSet presAssocID="{81B5E972-1517-470A-9261-B247342C40D2}" presName="childNode" presStyleLbl="node1" presStyleIdx="0" presStyleCnt="3">
        <dgm:presLayoutVars>
          <dgm:bulletEnabled val="1"/>
        </dgm:presLayoutVars>
      </dgm:prSet>
      <dgm:spPr/>
    </dgm:pt>
    <dgm:pt modelId="{E873DD0E-3F36-489A-8DE2-AF5B10588CD5}" type="pres">
      <dgm:prSet presAssocID="{81B5E972-1517-470A-9261-B247342C40D2}" presName="aSpace2" presStyleCnt="0"/>
      <dgm:spPr/>
    </dgm:pt>
    <dgm:pt modelId="{5839E0BA-42FE-48D6-A73A-3B091B45EA80}" type="pres">
      <dgm:prSet presAssocID="{FEFD5E5C-2238-47D5-A468-ED0C91336169}" presName="childNode" presStyleLbl="node1" presStyleIdx="1" presStyleCnt="3">
        <dgm:presLayoutVars>
          <dgm:bulletEnabled val="1"/>
        </dgm:presLayoutVars>
      </dgm:prSet>
      <dgm:spPr/>
    </dgm:pt>
    <dgm:pt modelId="{E0E2EFDA-7BDF-4E22-A3BC-608E7C6ABBC8}" type="pres">
      <dgm:prSet presAssocID="{FEFD5E5C-2238-47D5-A468-ED0C91336169}" presName="aSpace2" presStyleCnt="0"/>
      <dgm:spPr/>
    </dgm:pt>
    <dgm:pt modelId="{3A369C8F-87D9-4DD6-8E10-6CD4DE981F8C}" type="pres">
      <dgm:prSet presAssocID="{95B91B2D-3A02-46D0-8228-19FA83F00D60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E30A0D08-B227-4FE7-BF55-F97278F98F01}" type="presOf" srcId="{95B91B2D-3A02-46D0-8228-19FA83F00D60}" destId="{3A369C8F-87D9-4DD6-8E10-6CD4DE981F8C}" srcOrd="0" destOrd="0" presId="urn:microsoft.com/office/officeart/2005/8/layout/lProcess2"/>
    <dgm:cxn modelId="{8DAD0634-8E0E-4CA7-9108-53884CEC9AB7}" srcId="{25CBD63C-0AEC-476F-BC41-70F32EB0C982}" destId="{FEFD5E5C-2238-47D5-A468-ED0C91336169}" srcOrd="1" destOrd="0" parTransId="{70E0116D-0DDB-4568-92A9-D9D2EAC5CE24}" sibTransId="{30120883-BE18-4E30-AD48-3E2BF79113D8}"/>
    <dgm:cxn modelId="{49B11437-A764-4640-96F0-7F1359965F78}" type="presOf" srcId="{25CBD63C-0AEC-476F-BC41-70F32EB0C982}" destId="{5A864F7B-926E-4FEE-9B46-CFF203F9E17C}" srcOrd="0" destOrd="0" presId="urn:microsoft.com/office/officeart/2005/8/layout/lProcess2"/>
    <dgm:cxn modelId="{4B8A3365-8BED-4BD0-85B6-3801F36FCAC2}" type="presOf" srcId="{81B5E972-1517-470A-9261-B247342C40D2}" destId="{091DCB8E-B911-449F-94C0-B9F9193F06B8}" srcOrd="0" destOrd="0" presId="urn:microsoft.com/office/officeart/2005/8/layout/lProcess2"/>
    <dgm:cxn modelId="{EAD0D848-9919-41A4-A88E-06C5B8E4E82E}" srcId="{25CBD63C-0AEC-476F-BC41-70F32EB0C982}" destId="{95B91B2D-3A02-46D0-8228-19FA83F00D60}" srcOrd="2" destOrd="0" parTransId="{FFCCE44C-1F19-42A7-81C5-15DC190D71C3}" sibTransId="{C2329D67-7432-4497-AD8C-E7CECF8B6A34}"/>
    <dgm:cxn modelId="{55CF8AAC-A9C1-42E7-9AEE-1F35BAD129C6}" srcId="{B948B997-C32B-4827-8849-5D5515D1EAEE}" destId="{25CBD63C-0AEC-476F-BC41-70F32EB0C982}" srcOrd="0" destOrd="0" parTransId="{1100B0CD-0207-419B-BDD1-418BF761B9A0}" sibTransId="{3E34913D-A3AF-4E30-89C2-2D10782B0A09}"/>
    <dgm:cxn modelId="{AD3439CB-001F-4856-9934-991FF7AB37E0}" type="presOf" srcId="{25CBD63C-0AEC-476F-BC41-70F32EB0C982}" destId="{CDF161AE-BFD5-41C5-BC0A-7D7FFE0C8877}" srcOrd="1" destOrd="0" presId="urn:microsoft.com/office/officeart/2005/8/layout/lProcess2"/>
    <dgm:cxn modelId="{1AF361CD-5565-4A8C-8FE4-95AFD31FE783}" srcId="{25CBD63C-0AEC-476F-BC41-70F32EB0C982}" destId="{81B5E972-1517-470A-9261-B247342C40D2}" srcOrd="0" destOrd="0" parTransId="{2F14E5DF-A821-4E78-9C46-50E3A92803DA}" sibTransId="{3EE74CCD-0C77-488A-8D82-1DA032F9B140}"/>
    <dgm:cxn modelId="{4D05E5D0-53E4-4DE9-A83F-31D83E88D451}" type="presOf" srcId="{B948B997-C32B-4827-8849-5D5515D1EAEE}" destId="{F1D2A5D0-D808-4673-92CC-BFCDF2461509}" srcOrd="0" destOrd="0" presId="urn:microsoft.com/office/officeart/2005/8/layout/lProcess2"/>
    <dgm:cxn modelId="{97EC0EE9-397F-4A78-B4E7-4D487DB9E211}" type="presOf" srcId="{FEFD5E5C-2238-47D5-A468-ED0C91336169}" destId="{5839E0BA-42FE-48D6-A73A-3B091B45EA80}" srcOrd="0" destOrd="0" presId="urn:microsoft.com/office/officeart/2005/8/layout/lProcess2"/>
    <dgm:cxn modelId="{6C5FBD1D-7467-492B-B371-DBB8446AF44E}" type="presParOf" srcId="{F1D2A5D0-D808-4673-92CC-BFCDF2461509}" destId="{08A85B93-D71F-452D-8F38-712ED9A8B90A}" srcOrd="0" destOrd="0" presId="urn:microsoft.com/office/officeart/2005/8/layout/lProcess2"/>
    <dgm:cxn modelId="{B0DE93FB-E1C1-4862-8D58-526EEA696EFE}" type="presParOf" srcId="{08A85B93-D71F-452D-8F38-712ED9A8B90A}" destId="{5A864F7B-926E-4FEE-9B46-CFF203F9E17C}" srcOrd="0" destOrd="0" presId="urn:microsoft.com/office/officeart/2005/8/layout/lProcess2"/>
    <dgm:cxn modelId="{7F264B1A-0F4D-4A6E-BE85-E265F34F49F6}" type="presParOf" srcId="{08A85B93-D71F-452D-8F38-712ED9A8B90A}" destId="{CDF161AE-BFD5-41C5-BC0A-7D7FFE0C8877}" srcOrd="1" destOrd="0" presId="urn:microsoft.com/office/officeart/2005/8/layout/lProcess2"/>
    <dgm:cxn modelId="{831637C7-2B61-4B16-8F7B-AEE821C336AE}" type="presParOf" srcId="{08A85B93-D71F-452D-8F38-712ED9A8B90A}" destId="{D200ED76-A296-4126-98F7-AC5179282C74}" srcOrd="2" destOrd="0" presId="urn:microsoft.com/office/officeart/2005/8/layout/lProcess2"/>
    <dgm:cxn modelId="{3AF74B70-0BCF-4E88-80B8-626583E03C60}" type="presParOf" srcId="{D200ED76-A296-4126-98F7-AC5179282C74}" destId="{3000CBCD-CE72-465C-ACE6-350FD33A093A}" srcOrd="0" destOrd="0" presId="urn:microsoft.com/office/officeart/2005/8/layout/lProcess2"/>
    <dgm:cxn modelId="{62B8ABC0-34FB-45D5-9C8A-DB4FF105F967}" type="presParOf" srcId="{3000CBCD-CE72-465C-ACE6-350FD33A093A}" destId="{091DCB8E-B911-449F-94C0-B9F9193F06B8}" srcOrd="0" destOrd="0" presId="urn:microsoft.com/office/officeart/2005/8/layout/lProcess2"/>
    <dgm:cxn modelId="{9697BAA5-6B1C-4B02-AFB0-273A45D80454}" type="presParOf" srcId="{3000CBCD-CE72-465C-ACE6-350FD33A093A}" destId="{E873DD0E-3F36-489A-8DE2-AF5B10588CD5}" srcOrd="1" destOrd="0" presId="urn:microsoft.com/office/officeart/2005/8/layout/lProcess2"/>
    <dgm:cxn modelId="{EE405F60-0A61-483A-B999-AEEB7FC6655D}" type="presParOf" srcId="{3000CBCD-CE72-465C-ACE6-350FD33A093A}" destId="{5839E0BA-42FE-48D6-A73A-3B091B45EA80}" srcOrd="2" destOrd="0" presId="urn:microsoft.com/office/officeart/2005/8/layout/lProcess2"/>
    <dgm:cxn modelId="{AAEFC73B-FD89-4AD1-BDFB-F3064F8613D6}" type="presParOf" srcId="{3000CBCD-CE72-465C-ACE6-350FD33A093A}" destId="{E0E2EFDA-7BDF-4E22-A3BC-608E7C6ABBC8}" srcOrd="3" destOrd="0" presId="urn:microsoft.com/office/officeart/2005/8/layout/lProcess2"/>
    <dgm:cxn modelId="{20C12AC5-080F-4160-B43B-1A1D0E7A71D8}" type="presParOf" srcId="{3000CBCD-CE72-465C-ACE6-350FD33A093A}" destId="{3A369C8F-87D9-4DD6-8E10-6CD4DE981F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1C623C-1469-4BB2-95F8-B2BDBE6A5A1F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6A5CE03-6825-4844-9DF5-017492EC74F2}">
      <dgm:prSet/>
      <dgm:spPr/>
      <dgm:t>
        <a:bodyPr/>
        <a:lstStyle/>
        <a:p>
          <a:r>
            <a:rPr lang="en-US" b="1" i="0" baseline="0" dirty="0"/>
            <a:t>📊 Dashboard (</a:t>
          </a:r>
          <a:r>
            <a:rPr lang="en-US" b="1" i="0" baseline="0" dirty="0" err="1"/>
            <a:t>Streamlit</a:t>
          </a:r>
          <a:r>
            <a:rPr lang="en-US" b="1" i="0" baseline="0" dirty="0"/>
            <a:t>)</a:t>
          </a:r>
          <a:endParaRPr lang="en-IN" dirty="0"/>
        </a:p>
      </dgm:t>
    </dgm:pt>
    <dgm:pt modelId="{7EE581A7-D8CD-49B8-BAD7-1DC22BFCD093}" type="parTrans" cxnId="{69A85E11-402A-4CDA-B0D6-464201EEC064}">
      <dgm:prSet/>
      <dgm:spPr/>
      <dgm:t>
        <a:bodyPr/>
        <a:lstStyle/>
        <a:p>
          <a:endParaRPr lang="en-IN"/>
        </a:p>
      </dgm:t>
    </dgm:pt>
    <dgm:pt modelId="{322EFD85-F1E5-4EF8-AA5C-4D9004504E19}" type="sibTrans" cxnId="{69A85E11-402A-4CDA-B0D6-464201EEC064}">
      <dgm:prSet/>
      <dgm:spPr/>
      <dgm:t>
        <a:bodyPr/>
        <a:lstStyle/>
        <a:p>
          <a:endParaRPr lang="en-IN"/>
        </a:p>
      </dgm:t>
    </dgm:pt>
    <dgm:pt modelId="{92A94723-EC68-430E-B767-FB35AF95904F}">
      <dgm:prSet/>
      <dgm:spPr/>
      <dgm:t>
        <a:bodyPr/>
        <a:lstStyle/>
        <a:p>
          <a:r>
            <a:rPr lang="en-US" b="0" i="0" baseline="0" dirty="0"/>
            <a:t>Live mood/focus/stress view</a:t>
          </a:r>
          <a:endParaRPr lang="en-IN" dirty="0"/>
        </a:p>
      </dgm:t>
    </dgm:pt>
    <dgm:pt modelId="{0C589F2F-20F9-426A-8A1B-E8661E22471D}" type="parTrans" cxnId="{BB66DEB3-BA56-42FE-AFF3-CC5A4DE49278}">
      <dgm:prSet/>
      <dgm:spPr/>
      <dgm:t>
        <a:bodyPr/>
        <a:lstStyle/>
        <a:p>
          <a:endParaRPr lang="en-IN"/>
        </a:p>
      </dgm:t>
    </dgm:pt>
    <dgm:pt modelId="{AA39A96F-0ED8-45B7-B099-ECD11B013A59}" type="sibTrans" cxnId="{BB66DEB3-BA56-42FE-AFF3-CC5A4DE49278}">
      <dgm:prSet/>
      <dgm:spPr/>
      <dgm:t>
        <a:bodyPr/>
        <a:lstStyle/>
        <a:p>
          <a:endParaRPr lang="en-IN"/>
        </a:p>
      </dgm:t>
    </dgm:pt>
    <dgm:pt modelId="{4ACAF521-CFEE-4ACC-B867-DE2693254E9C}">
      <dgm:prSet/>
      <dgm:spPr/>
      <dgm:t>
        <a:bodyPr/>
        <a:lstStyle/>
        <a:p>
          <a:r>
            <a:rPr lang="en-US" b="0" i="0" baseline="0" dirty="0"/>
            <a:t>Logs trends + gives smart suggestions</a:t>
          </a:r>
          <a:endParaRPr lang="en-IN" dirty="0"/>
        </a:p>
      </dgm:t>
    </dgm:pt>
    <dgm:pt modelId="{1AA63E92-2164-4D08-9AB6-A9EBA6CAE052}" type="parTrans" cxnId="{C2D3E09C-81D8-4EB4-9930-32ED0E4726AF}">
      <dgm:prSet/>
      <dgm:spPr/>
      <dgm:t>
        <a:bodyPr/>
        <a:lstStyle/>
        <a:p>
          <a:endParaRPr lang="en-IN"/>
        </a:p>
      </dgm:t>
    </dgm:pt>
    <dgm:pt modelId="{624219B9-A6A4-472C-9B8F-DE7462222E0F}" type="sibTrans" cxnId="{C2D3E09C-81D8-4EB4-9930-32ED0E4726AF}">
      <dgm:prSet/>
      <dgm:spPr/>
      <dgm:t>
        <a:bodyPr/>
        <a:lstStyle/>
        <a:p>
          <a:endParaRPr lang="en-IN"/>
        </a:p>
      </dgm:t>
    </dgm:pt>
    <dgm:pt modelId="{50AD6B1D-4EB9-470C-BBBC-DDEFFA07D0A1}">
      <dgm:prSet/>
      <dgm:spPr/>
      <dgm:t>
        <a:bodyPr/>
        <a:lstStyle/>
        <a:p>
          <a:r>
            <a:rPr lang="en-US" b="0" i="0" baseline="0" dirty="0"/>
            <a:t>🎯 User-facing insights &amp; feedback</a:t>
          </a:r>
          <a:endParaRPr lang="en-IN" dirty="0"/>
        </a:p>
      </dgm:t>
    </dgm:pt>
    <dgm:pt modelId="{E031290E-09D8-4A7B-8321-CFBF22648296}" type="parTrans" cxnId="{79716D27-2E66-4FBA-9DFD-B056CE107FD9}">
      <dgm:prSet/>
      <dgm:spPr/>
      <dgm:t>
        <a:bodyPr/>
        <a:lstStyle/>
        <a:p>
          <a:endParaRPr lang="en-IN"/>
        </a:p>
      </dgm:t>
    </dgm:pt>
    <dgm:pt modelId="{080326DC-5DD6-4A66-B59F-11C15C77B7DA}" type="sibTrans" cxnId="{79716D27-2E66-4FBA-9DFD-B056CE107FD9}">
      <dgm:prSet/>
      <dgm:spPr/>
      <dgm:t>
        <a:bodyPr/>
        <a:lstStyle/>
        <a:p>
          <a:endParaRPr lang="en-IN"/>
        </a:p>
      </dgm:t>
    </dgm:pt>
    <dgm:pt modelId="{48A8C02D-581E-450B-BD3E-B32AB75D987E}" type="pres">
      <dgm:prSet presAssocID="{971C623C-1469-4BB2-95F8-B2BDBE6A5A1F}" presName="theList" presStyleCnt="0">
        <dgm:presLayoutVars>
          <dgm:dir/>
          <dgm:animLvl val="lvl"/>
          <dgm:resizeHandles val="exact"/>
        </dgm:presLayoutVars>
      </dgm:prSet>
      <dgm:spPr/>
    </dgm:pt>
    <dgm:pt modelId="{12F7C87F-4B72-4AC3-B596-97FD49DCB9CC}" type="pres">
      <dgm:prSet presAssocID="{26A5CE03-6825-4844-9DF5-017492EC74F2}" presName="compNode" presStyleCnt="0"/>
      <dgm:spPr/>
    </dgm:pt>
    <dgm:pt modelId="{176F9522-B845-46FC-89AD-CE1A933BC30E}" type="pres">
      <dgm:prSet presAssocID="{26A5CE03-6825-4844-9DF5-017492EC74F2}" presName="aNode" presStyleLbl="bgShp" presStyleIdx="0" presStyleCnt="1"/>
      <dgm:spPr/>
    </dgm:pt>
    <dgm:pt modelId="{A58AAB59-E546-4A25-A04D-1F04B546CEA6}" type="pres">
      <dgm:prSet presAssocID="{26A5CE03-6825-4844-9DF5-017492EC74F2}" presName="textNode" presStyleLbl="bgShp" presStyleIdx="0" presStyleCnt="1"/>
      <dgm:spPr/>
    </dgm:pt>
    <dgm:pt modelId="{7DBCAB35-C60C-49FA-AA04-F5C562F18C09}" type="pres">
      <dgm:prSet presAssocID="{26A5CE03-6825-4844-9DF5-017492EC74F2}" presName="compChildNode" presStyleCnt="0"/>
      <dgm:spPr/>
    </dgm:pt>
    <dgm:pt modelId="{9B778812-A8F2-46F7-B94A-2EC21AE9B54B}" type="pres">
      <dgm:prSet presAssocID="{26A5CE03-6825-4844-9DF5-017492EC74F2}" presName="theInnerList" presStyleCnt="0"/>
      <dgm:spPr/>
    </dgm:pt>
    <dgm:pt modelId="{6CFFBD69-BEFA-4F0C-BA51-F0513C62F12C}" type="pres">
      <dgm:prSet presAssocID="{92A94723-EC68-430E-B767-FB35AF95904F}" presName="childNode" presStyleLbl="node1" presStyleIdx="0" presStyleCnt="3">
        <dgm:presLayoutVars>
          <dgm:bulletEnabled val="1"/>
        </dgm:presLayoutVars>
      </dgm:prSet>
      <dgm:spPr/>
    </dgm:pt>
    <dgm:pt modelId="{2232C297-232E-4CB6-BBCE-80A5AE015DAF}" type="pres">
      <dgm:prSet presAssocID="{92A94723-EC68-430E-B767-FB35AF95904F}" presName="aSpace2" presStyleCnt="0"/>
      <dgm:spPr/>
    </dgm:pt>
    <dgm:pt modelId="{A48DD58A-C2D1-4E04-BD1E-32CCE40C5789}" type="pres">
      <dgm:prSet presAssocID="{4ACAF521-CFEE-4ACC-B867-DE2693254E9C}" presName="childNode" presStyleLbl="node1" presStyleIdx="1" presStyleCnt="3">
        <dgm:presLayoutVars>
          <dgm:bulletEnabled val="1"/>
        </dgm:presLayoutVars>
      </dgm:prSet>
      <dgm:spPr/>
    </dgm:pt>
    <dgm:pt modelId="{CE6428A7-0521-46EB-8A9A-C5AD4D43B80D}" type="pres">
      <dgm:prSet presAssocID="{4ACAF521-CFEE-4ACC-B867-DE2693254E9C}" presName="aSpace2" presStyleCnt="0"/>
      <dgm:spPr/>
    </dgm:pt>
    <dgm:pt modelId="{3B1E6748-64B5-41C8-9882-A9B50E8A4D2A}" type="pres">
      <dgm:prSet presAssocID="{50AD6B1D-4EB9-470C-BBBC-DDEFFA07D0A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211D40E-75C8-413E-B5FE-C7A4240D716F}" type="presOf" srcId="{92A94723-EC68-430E-B767-FB35AF95904F}" destId="{6CFFBD69-BEFA-4F0C-BA51-F0513C62F12C}" srcOrd="0" destOrd="0" presId="urn:microsoft.com/office/officeart/2005/8/layout/lProcess2"/>
    <dgm:cxn modelId="{69A85E11-402A-4CDA-B0D6-464201EEC064}" srcId="{971C623C-1469-4BB2-95F8-B2BDBE6A5A1F}" destId="{26A5CE03-6825-4844-9DF5-017492EC74F2}" srcOrd="0" destOrd="0" parTransId="{7EE581A7-D8CD-49B8-BAD7-1DC22BFCD093}" sibTransId="{322EFD85-F1E5-4EF8-AA5C-4D9004504E19}"/>
    <dgm:cxn modelId="{79716D27-2E66-4FBA-9DFD-B056CE107FD9}" srcId="{26A5CE03-6825-4844-9DF5-017492EC74F2}" destId="{50AD6B1D-4EB9-470C-BBBC-DDEFFA07D0A1}" srcOrd="2" destOrd="0" parTransId="{E031290E-09D8-4A7B-8321-CFBF22648296}" sibTransId="{080326DC-5DD6-4A66-B59F-11C15C77B7DA}"/>
    <dgm:cxn modelId="{0BAED760-D04F-472C-96BB-0304FB066BC2}" type="presOf" srcId="{26A5CE03-6825-4844-9DF5-017492EC74F2}" destId="{176F9522-B845-46FC-89AD-CE1A933BC30E}" srcOrd="0" destOrd="0" presId="urn:microsoft.com/office/officeart/2005/8/layout/lProcess2"/>
    <dgm:cxn modelId="{3BDC7B75-870A-47E7-8A10-B5EA3F88B04E}" type="presOf" srcId="{26A5CE03-6825-4844-9DF5-017492EC74F2}" destId="{A58AAB59-E546-4A25-A04D-1F04B546CEA6}" srcOrd="1" destOrd="0" presId="urn:microsoft.com/office/officeart/2005/8/layout/lProcess2"/>
    <dgm:cxn modelId="{0C113D80-1C0D-4041-9334-6DC8C49CE8AE}" type="presOf" srcId="{4ACAF521-CFEE-4ACC-B867-DE2693254E9C}" destId="{A48DD58A-C2D1-4E04-BD1E-32CCE40C5789}" srcOrd="0" destOrd="0" presId="urn:microsoft.com/office/officeart/2005/8/layout/lProcess2"/>
    <dgm:cxn modelId="{F1EE1D98-3FF0-44AF-91DC-F4CE04DBE37E}" type="presOf" srcId="{971C623C-1469-4BB2-95F8-B2BDBE6A5A1F}" destId="{48A8C02D-581E-450B-BD3E-B32AB75D987E}" srcOrd="0" destOrd="0" presId="urn:microsoft.com/office/officeart/2005/8/layout/lProcess2"/>
    <dgm:cxn modelId="{C2D3E09C-81D8-4EB4-9930-32ED0E4726AF}" srcId="{26A5CE03-6825-4844-9DF5-017492EC74F2}" destId="{4ACAF521-CFEE-4ACC-B867-DE2693254E9C}" srcOrd="1" destOrd="0" parTransId="{1AA63E92-2164-4D08-9AB6-A9EBA6CAE052}" sibTransId="{624219B9-A6A4-472C-9B8F-DE7462222E0F}"/>
    <dgm:cxn modelId="{BB66DEB3-BA56-42FE-AFF3-CC5A4DE49278}" srcId="{26A5CE03-6825-4844-9DF5-017492EC74F2}" destId="{92A94723-EC68-430E-B767-FB35AF95904F}" srcOrd="0" destOrd="0" parTransId="{0C589F2F-20F9-426A-8A1B-E8661E22471D}" sibTransId="{AA39A96F-0ED8-45B7-B099-ECD11B013A59}"/>
    <dgm:cxn modelId="{49AE9AF0-3F0B-4020-8F8A-FB14D0BC2CCB}" type="presOf" srcId="{50AD6B1D-4EB9-470C-BBBC-DDEFFA07D0A1}" destId="{3B1E6748-64B5-41C8-9882-A9B50E8A4D2A}" srcOrd="0" destOrd="0" presId="urn:microsoft.com/office/officeart/2005/8/layout/lProcess2"/>
    <dgm:cxn modelId="{9FD785D6-B7ED-4F6D-8DEB-40DB95117746}" type="presParOf" srcId="{48A8C02D-581E-450B-BD3E-B32AB75D987E}" destId="{12F7C87F-4B72-4AC3-B596-97FD49DCB9CC}" srcOrd="0" destOrd="0" presId="urn:microsoft.com/office/officeart/2005/8/layout/lProcess2"/>
    <dgm:cxn modelId="{75FB954C-47F6-40F3-8D27-8973519D6534}" type="presParOf" srcId="{12F7C87F-4B72-4AC3-B596-97FD49DCB9CC}" destId="{176F9522-B845-46FC-89AD-CE1A933BC30E}" srcOrd="0" destOrd="0" presId="urn:microsoft.com/office/officeart/2005/8/layout/lProcess2"/>
    <dgm:cxn modelId="{3A20E003-24B3-4B1E-AD52-C3D48639E110}" type="presParOf" srcId="{12F7C87F-4B72-4AC3-B596-97FD49DCB9CC}" destId="{A58AAB59-E546-4A25-A04D-1F04B546CEA6}" srcOrd="1" destOrd="0" presId="urn:microsoft.com/office/officeart/2005/8/layout/lProcess2"/>
    <dgm:cxn modelId="{DB2BE8BE-FD34-4EF0-8809-A04B10332087}" type="presParOf" srcId="{12F7C87F-4B72-4AC3-B596-97FD49DCB9CC}" destId="{7DBCAB35-C60C-49FA-AA04-F5C562F18C09}" srcOrd="2" destOrd="0" presId="urn:microsoft.com/office/officeart/2005/8/layout/lProcess2"/>
    <dgm:cxn modelId="{4B0E84B7-47B7-4876-A3E8-79AD64DD1E05}" type="presParOf" srcId="{7DBCAB35-C60C-49FA-AA04-F5C562F18C09}" destId="{9B778812-A8F2-46F7-B94A-2EC21AE9B54B}" srcOrd="0" destOrd="0" presId="urn:microsoft.com/office/officeart/2005/8/layout/lProcess2"/>
    <dgm:cxn modelId="{2B4A8FFA-1883-4C7E-88F0-E560D3F97D30}" type="presParOf" srcId="{9B778812-A8F2-46F7-B94A-2EC21AE9B54B}" destId="{6CFFBD69-BEFA-4F0C-BA51-F0513C62F12C}" srcOrd="0" destOrd="0" presId="urn:microsoft.com/office/officeart/2005/8/layout/lProcess2"/>
    <dgm:cxn modelId="{66B7BA0E-939E-4E7A-9550-67825F371CA2}" type="presParOf" srcId="{9B778812-A8F2-46F7-B94A-2EC21AE9B54B}" destId="{2232C297-232E-4CB6-BBCE-80A5AE015DAF}" srcOrd="1" destOrd="0" presId="urn:microsoft.com/office/officeart/2005/8/layout/lProcess2"/>
    <dgm:cxn modelId="{AEFEEC4A-7CA8-4464-B786-AF8E4F08FB08}" type="presParOf" srcId="{9B778812-A8F2-46F7-B94A-2EC21AE9B54B}" destId="{A48DD58A-C2D1-4E04-BD1E-32CCE40C5789}" srcOrd="2" destOrd="0" presId="urn:microsoft.com/office/officeart/2005/8/layout/lProcess2"/>
    <dgm:cxn modelId="{0D9962BF-EF9A-4D5C-A6F9-5F9032E822E9}" type="presParOf" srcId="{9B778812-A8F2-46F7-B94A-2EC21AE9B54B}" destId="{CE6428A7-0521-46EB-8A9A-C5AD4D43B80D}" srcOrd="3" destOrd="0" presId="urn:microsoft.com/office/officeart/2005/8/layout/lProcess2"/>
    <dgm:cxn modelId="{1E2ACB79-D776-4735-9A92-BC9ACA969C94}" type="presParOf" srcId="{9B778812-A8F2-46F7-B94A-2EC21AE9B54B}" destId="{3B1E6748-64B5-41C8-9882-A9B50E8A4D2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2E8418-3B6F-4A04-B7DF-83C64BB27A8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E4E6FD7-CB21-45EE-AE85-0E8D2512A28E}">
      <dgm:prSet/>
      <dgm:spPr>
        <a:solidFill>
          <a:schemeClr val="tx1"/>
        </a:solidFill>
      </dgm:spPr>
      <dgm:t>
        <a:bodyPr/>
        <a:lstStyle/>
        <a:p>
          <a:r>
            <a:rPr lang="en-US" b="1" i="0" baseline="0" dirty="0"/>
            <a:t>Data Acquisition</a:t>
          </a:r>
          <a:r>
            <a:rPr lang="en-US" b="0" i="0" baseline="0" dirty="0"/>
            <a:t> – webcam, MAX30102, GSR, MLX90614, microphone</a:t>
          </a:r>
          <a:endParaRPr lang="en-IN" dirty="0"/>
        </a:p>
      </dgm:t>
    </dgm:pt>
    <dgm:pt modelId="{B05C0491-1A2B-49C9-9FFB-B8154DAAD334}" type="parTrans" cxnId="{2028389F-E276-4AC0-8BD4-C9FCD561FCB3}">
      <dgm:prSet/>
      <dgm:spPr/>
      <dgm:t>
        <a:bodyPr/>
        <a:lstStyle/>
        <a:p>
          <a:endParaRPr lang="en-IN"/>
        </a:p>
      </dgm:t>
    </dgm:pt>
    <dgm:pt modelId="{4A9AC8E3-2EB1-4544-AB9C-295400E2121B}" type="sibTrans" cxnId="{2028389F-E276-4AC0-8BD4-C9FCD561FCB3}">
      <dgm:prSet/>
      <dgm:spPr/>
      <dgm:t>
        <a:bodyPr/>
        <a:lstStyle/>
        <a:p>
          <a:endParaRPr lang="en-IN"/>
        </a:p>
      </dgm:t>
    </dgm:pt>
    <dgm:pt modelId="{56CA3D8F-6DA9-47E2-B7C8-634EF7778B82}">
      <dgm:prSet/>
      <dgm:spPr>
        <a:solidFill>
          <a:srgbClr val="A66500"/>
        </a:solidFill>
      </dgm:spPr>
      <dgm:t>
        <a:bodyPr/>
        <a:lstStyle/>
        <a:p>
          <a:r>
            <a:rPr lang="en-US" b="1" i="0" baseline="0" dirty="0"/>
            <a:t>Processing &amp; Fusion</a:t>
          </a:r>
          <a:r>
            <a:rPr lang="en-US" b="0" i="0" baseline="0" dirty="0"/>
            <a:t> – ESP32/Pi → Flask/</a:t>
          </a:r>
          <a:r>
            <a:rPr lang="en-US" b="0" i="0" baseline="0" dirty="0" err="1"/>
            <a:t>FastAPI</a:t>
          </a:r>
          <a:r>
            <a:rPr lang="en-US" b="0" i="0" baseline="0" dirty="0"/>
            <a:t> → ML</a:t>
          </a:r>
          <a:endParaRPr lang="en-IN" dirty="0"/>
        </a:p>
      </dgm:t>
    </dgm:pt>
    <dgm:pt modelId="{3FB52268-917D-4C3C-8CC8-BD61F3120FB6}" type="parTrans" cxnId="{64F8EE8D-CA9A-4E59-A7C7-5C01D5669ED5}">
      <dgm:prSet/>
      <dgm:spPr/>
      <dgm:t>
        <a:bodyPr/>
        <a:lstStyle/>
        <a:p>
          <a:endParaRPr lang="en-IN"/>
        </a:p>
      </dgm:t>
    </dgm:pt>
    <dgm:pt modelId="{A86FB908-0A17-420A-9D1A-A02269798E47}" type="sibTrans" cxnId="{64F8EE8D-CA9A-4E59-A7C7-5C01D5669ED5}">
      <dgm:prSet/>
      <dgm:spPr/>
      <dgm:t>
        <a:bodyPr/>
        <a:lstStyle/>
        <a:p>
          <a:endParaRPr lang="en-IN"/>
        </a:p>
      </dgm:t>
    </dgm:pt>
    <dgm:pt modelId="{969B0B5B-6FA5-4C2F-AB04-D9B74A74B905}">
      <dgm:prSet/>
      <dgm:spPr>
        <a:solidFill>
          <a:srgbClr val="00B0F0"/>
        </a:solidFill>
      </dgm:spPr>
      <dgm:t>
        <a:bodyPr/>
        <a:lstStyle/>
        <a:p>
          <a:r>
            <a:rPr lang="en-US" b="1" i="0" baseline="0" dirty="0"/>
            <a:t>Digital Twin</a:t>
          </a:r>
          <a:r>
            <a:rPr lang="en-US" b="0" i="0" baseline="0" dirty="0"/>
            <a:t> – JSON-based emotional profile with optional cloud sync</a:t>
          </a:r>
          <a:endParaRPr lang="en-IN" dirty="0"/>
        </a:p>
      </dgm:t>
    </dgm:pt>
    <dgm:pt modelId="{4B3EABE9-5395-4BD5-9A21-D093608622B3}" type="parTrans" cxnId="{C7112F61-4FA3-47B3-8B66-10A1315790F3}">
      <dgm:prSet/>
      <dgm:spPr/>
      <dgm:t>
        <a:bodyPr/>
        <a:lstStyle/>
        <a:p>
          <a:endParaRPr lang="en-IN"/>
        </a:p>
      </dgm:t>
    </dgm:pt>
    <dgm:pt modelId="{D9183092-ACD7-4BA3-B370-C2CF87C9D728}" type="sibTrans" cxnId="{C7112F61-4FA3-47B3-8B66-10A1315790F3}">
      <dgm:prSet/>
      <dgm:spPr/>
      <dgm:t>
        <a:bodyPr/>
        <a:lstStyle/>
        <a:p>
          <a:endParaRPr lang="en-IN"/>
        </a:p>
      </dgm:t>
    </dgm:pt>
    <dgm:pt modelId="{6D403A55-3FBC-4D16-9720-52FE792E7C2C}">
      <dgm:prSet/>
      <dgm:spPr>
        <a:solidFill>
          <a:srgbClr val="ED0000"/>
        </a:solidFill>
      </dgm:spPr>
      <dgm:t>
        <a:bodyPr/>
        <a:lstStyle/>
        <a:p>
          <a:r>
            <a:rPr lang="en-US" b="1" i="0" baseline="0" dirty="0"/>
            <a:t>Output &amp; Actuation</a:t>
          </a:r>
          <a:r>
            <a:rPr lang="en-US" b="0" i="0" baseline="0" dirty="0"/>
            <a:t> – Alerts, calendar/smart environment integration</a:t>
          </a:r>
          <a:endParaRPr lang="en-IN" dirty="0"/>
        </a:p>
      </dgm:t>
    </dgm:pt>
    <dgm:pt modelId="{C41246B8-36D5-477D-9B09-1BD8A10C3C2D}" type="parTrans" cxnId="{63C5F934-E231-4D85-808E-DAE6CA28295C}">
      <dgm:prSet/>
      <dgm:spPr/>
      <dgm:t>
        <a:bodyPr/>
        <a:lstStyle/>
        <a:p>
          <a:endParaRPr lang="en-IN"/>
        </a:p>
      </dgm:t>
    </dgm:pt>
    <dgm:pt modelId="{F22CF624-7968-46DF-AAD3-C5BA02BA8B0B}" type="sibTrans" cxnId="{63C5F934-E231-4D85-808E-DAE6CA28295C}">
      <dgm:prSet/>
      <dgm:spPr/>
      <dgm:t>
        <a:bodyPr/>
        <a:lstStyle/>
        <a:p>
          <a:endParaRPr lang="en-IN"/>
        </a:p>
      </dgm:t>
    </dgm:pt>
    <dgm:pt modelId="{9CF761DB-3EEF-4E81-90F1-6ED9ED5259B9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1" i="0" baseline="0"/>
            <a:t>Visualization</a:t>
          </a:r>
          <a:r>
            <a:rPr lang="en-US" b="0" i="0" baseline="0"/>
            <a:t> – Real-time dashboard with mood/stress/focus analytics</a:t>
          </a:r>
          <a:endParaRPr lang="en-IN"/>
        </a:p>
      </dgm:t>
    </dgm:pt>
    <dgm:pt modelId="{03E71774-8450-434E-87CF-0F7530CDE335}" type="parTrans" cxnId="{83A8172C-ABE0-474E-9B7D-C53D2738B105}">
      <dgm:prSet/>
      <dgm:spPr/>
      <dgm:t>
        <a:bodyPr/>
        <a:lstStyle/>
        <a:p>
          <a:endParaRPr lang="en-IN"/>
        </a:p>
      </dgm:t>
    </dgm:pt>
    <dgm:pt modelId="{31EB0B2D-EA40-44B2-BA68-EF197C41490F}" type="sibTrans" cxnId="{83A8172C-ABE0-474E-9B7D-C53D2738B105}">
      <dgm:prSet/>
      <dgm:spPr/>
      <dgm:t>
        <a:bodyPr/>
        <a:lstStyle/>
        <a:p>
          <a:endParaRPr lang="en-IN"/>
        </a:p>
      </dgm:t>
    </dgm:pt>
    <dgm:pt modelId="{F72450F1-F938-4F3B-ACC6-00A68464AB51}" type="pres">
      <dgm:prSet presAssocID="{1A2E8418-3B6F-4A04-B7DF-83C64BB27A85}" presName="Name0" presStyleCnt="0">
        <dgm:presLayoutVars>
          <dgm:dir/>
          <dgm:animLvl val="lvl"/>
          <dgm:resizeHandles val="exact"/>
        </dgm:presLayoutVars>
      </dgm:prSet>
      <dgm:spPr/>
    </dgm:pt>
    <dgm:pt modelId="{7E4A7309-EA2D-4725-AE8E-796B440D8F38}" type="pres">
      <dgm:prSet presAssocID="{AE4E6FD7-CB21-45EE-AE85-0E8D2512A28E}" presName="linNode" presStyleCnt="0"/>
      <dgm:spPr/>
    </dgm:pt>
    <dgm:pt modelId="{AE3AEC38-9152-45C8-A656-0CC0FE848A94}" type="pres">
      <dgm:prSet presAssocID="{AE4E6FD7-CB21-45EE-AE85-0E8D2512A28E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2E18798-ECC1-4ABA-A875-C7614EB4F753}" type="pres">
      <dgm:prSet presAssocID="{4A9AC8E3-2EB1-4544-AB9C-295400E2121B}" presName="sp" presStyleCnt="0"/>
      <dgm:spPr/>
    </dgm:pt>
    <dgm:pt modelId="{5AE3E98A-49C4-4938-9022-18805C19CCCC}" type="pres">
      <dgm:prSet presAssocID="{56CA3D8F-6DA9-47E2-B7C8-634EF7778B82}" presName="linNode" presStyleCnt="0"/>
      <dgm:spPr/>
    </dgm:pt>
    <dgm:pt modelId="{8FA4A807-E3F6-416D-AC6C-82B4F8466FB7}" type="pres">
      <dgm:prSet presAssocID="{56CA3D8F-6DA9-47E2-B7C8-634EF7778B82}" presName="parentText" presStyleLbl="node1" presStyleIdx="1" presStyleCnt="5" custScaleX="277778">
        <dgm:presLayoutVars>
          <dgm:chMax val="1"/>
          <dgm:bulletEnabled val="1"/>
        </dgm:presLayoutVars>
      </dgm:prSet>
      <dgm:spPr/>
    </dgm:pt>
    <dgm:pt modelId="{6A7B70F3-0FB7-4284-8EE0-B933C9E55F0D}" type="pres">
      <dgm:prSet presAssocID="{A86FB908-0A17-420A-9D1A-A02269798E47}" presName="sp" presStyleCnt="0"/>
      <dgm:spPr/>
    </dgm:pt>
    <dgm:pt modelId="{186EE714-9AA8-45A5-B810-8A35412706D4}" type="pres">
      <dgm:prSet presAssocID="{969B0B5B-6FA5-4C2F-AB04-D9B74A74B905}" presName="linNode" presStyleCnt="0"/>
      <dgm:spPr/>
    </dgm:pt>
    <dgm:pt modelId="{8E2E6A1A-D0CD-4AFF-9BE7-D6128DBF925C}" type="pres">
      <dgm:prSet presAssocID="{969B0B5B-6FA5-4C2F-AB04-D9B74A74B905}" presName="parentText" presStyleLbl="node1" presStyleIdx="2" presStyleCnt="5" custScaleX="277778">
        <dgm:presLayoutVars>
          <dgm:chMax val="1"/>
          <dgm:bulletEnabled val="1"/>
        </dgm:presLayoutVars>
      </dgm:prSet>
      <dgm:spPr/>
    </dgm:pt>
    <dgm:pt modelId="{B578C6F0-1270-4235-A978-CB1372FF0D91}" type="pres">
      <dgm:prSet presAssocID="{D9183092-ACD7-4BA3-B370-C2CF87C9D728}" presName="sp" presStyleCnt="0"/>
      <dgm:spPr/>
    </dgm:pt>
    <dgm:pt modelId="{36E18E6F-2B3C-4F63-8FDC-01E917162D30}" type="pres">
      <dgm:prSet presAssocID="{6D403A55-3FBC-4D16-9720-52FE792E7C2C}" presName="linNode" presStyleCnt="0"/>
      <dgm:spPr/>
    </dgm:pt>
    <dgm:pt modelId="{26D51331-C635-452F-AD75-A244E8789D0D}" type="pres">
      <dgm:prSet presAssocID="{6D403A55-3FBC-4D16-9720-52FE792E7C2C}" presName="parentText" presStyleLbl="node1" presStyleIdx="3" presStyleCnt="5" custScaleX="277778">
        <dgm:presLayoutVars>
          <dgm:chMax val="1"/>
          <dgm:bulletEnabled val="1"/>
        </dgm:presLayoutVars>
      </dgm:prSet>
      <dgm:spPr/>
    </dgm:pt>
    <dgm:pt modelId="{438F2C68-2C7C-4396-9358-8FB5040C9E76}" type="pres">
      <dgm:prSet presAssocID="{F22CF624-7968-46DF-AAD3-C5BA02BA8B0B}" presName="sp" presStyleCnt="0"/>
      <dgm:spPr/>
    </dgm:pt>
    <dgm:pt modelId="{4DC532A6-5463-4B87-A0C4-D283BDD4B8E7}" type="pres">
      <dgm:prSet presAssocID="{9CF761DB-3EEF-4E81-90F1-6ED9ED5259B9}" presName="linNode" presStyleCnt="0"/>
      <dgm:spPr/>
    </dgm:pt>
    <dgm:pt modelId="{D0EA552D-4D0D-4EDB-98C8-5B04EF32B4D2}" type="pres">
      <dgm:prSet presAssocID="{9CF761DB-3EEF-4E81-90F1-6ED9ED5259B9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43059D00-D610-4E33-8690-15708AD4CAFB}" type="presOf" srcId="{AE4E6FD7-CB21-45EE-AE85-0E8D2512A28E}" destId="{AE3AEC38-9152-45C8-A656-0CC0FE848A94}" srcOrd="0" destOrd="0" presId="urn:microsoft.com/office/officeart/2005/8/layout/vList5"/>
    <dgm:cxn modelId="{CD49B920-74A8-4A71-AD28-77A5FCC96FAA}" type="presOf" srcId="{56CA3D8F-6DA9-47E2-B7C8-634EF7778B82}" destId="{8FA4A807-E3F6-416D-AC6C-82B4F8466FB7}" srcOrd="0" destOrd="0" presId="urn:microsoft.com/office/officeart/2005/8/layout/vList5"/>
    <dgm:cxn modelId="{1E885022-E9E6-41BB-B77C-8655088D43C2}" type="presOf" srcId="{9CF761DB-3EEF-4E81-90F1-6ED9ED5259B9}" destId="{D0EA552D-4D0D-4EDB-98C8-5B04EF32B4D2}" srcOrd="0" destOrd="0" presId="urn:microsoft.com/office/officeart/2005/8/layout/vList5"/>
    <dgm:cxn modelId="{83A8172C-ABE0-474E-9B7D-C53D2738B105}" srcId="{1A2E8418-3B6F-4A04-B7DF-83C64BB27A85}" destId="{9CF761DB-3EEF-4E81-90F1-6ED9ED5259B9}" srcOrd="4" destOrd="0" parTransId="{03E71774-8450-434E-87CF-0F7530CDE335}" sibTransId="{31EB0B2D-EA40-44B2-BA68-EF197C41490F}"/>
    <dgm:cxn modelId="{D0741431-849C-43F9-91A2-77470D62152A}" type="presOf" srcId="{6D403A55-3FBC-4D16-9720-52FE792E7C2C}" destId="{26D51331-C635-452F-AD75-A244E8789D0D}" srcOrd="0" destOrd="0" presId="urn:microsoft.com/office/officeart/2005/8/layout/vList5"/>
    <dgm:cxn modelId="{63C5F934-E231-4D85-808E-DAE6CA28295C}" srcId="{1A2E8418-3B6F-4A04-B7DF-83C64BB27A85}" destId="{6D403A55-3FBC-4D16-9720-52FE792E7C2C}" srcOrd="3" destOrd="0" parTransId="{C41246B8-36D5-477D-9B09-1BD8A10C3C2D}" sibTransId="{F22CF624-7968-46DF-AAD3-C5BA02BA8B0B}"/>
    <dgm:cxn modelId="{C7112F61-4FA3-47B3-8B66-10A1315790F3}" srcId="{1A2E8418-3B6F-4A04-B7DF-83C64BB27A85}" destId="{969B0B5B-6FA5-4C2F-AB04-D9B74A74B905}" srcOrd="2" destOrd="0" parTransId="{4B3EABE9-5395-4BD5-9A21-D093608622B3}" sibTransId="{D9183092-ACD7-4BA3-B370-C2CF87C9D728}"/>
    <dgm:cxn modelId="{30A3A167-B586-446A-BE1E-EEC5BB18EA75}" type="presOf" srcId="{969B0B5B-6FA5-4C2F-AB04-D9B74A74B905}" destId="{8E2E6A1A-D0CD-4AFF-9BE7-D6128DBF925C}" srcOrd="0" destOrd="0" presId="urn:microsoft.com/office/officeart/2005/8/layout/vList5"/>
    <dgm:cxn modelId="{64F8EE8D-CA9A-4E59-A7C7-5C01D5669ED5}" srcId="{1A2E8418-3B6F-4A04-B7DF-83C64BB27A85}" destId="{56CA3D8F-6DA9-47E2-B7C8-634EF7778B82}" srcOrd="1" destOrd="0" parTransId="{3FB52268-917D-4C3C-8CC8-BD61F3120FB6}" sibTransId="{A86FB908-0A17-420A-9D1A-A02269798E47}"/>
    <dgm:cxn modelId="{2028389F-E276-4AC0-8BD4-C9FCD561FCB3}" srcId="{1A2E8418-3B6F-4A04-B7DF-83C64BB27A85}" destId="{AE4E6FD7-CB21-45EE-AE85-0E8D2512A28E}" srcOrd="0" destOrd="0" parTransId="{B05C0491-1A2B-49C9-9FFB-B8154DAAD334}" sibTransId="{4A9AC8E3-2EB1-4544-AB9C-295400E2121B}"/>
    <dgm:cxn modelId="{8E40AEDA-0519-431C-8927-ABF81275BAAD}" type="presOf" srcId="{1A2E8418-3B6F-4A04-B7DF-83C64BB27A85}" destId="{F72450F1-F938-4F3B-ACC6-00A68464AB51}" srcOrd="0" destOrd="0" presId="urn:microsoft.com/office/officeart/2005/8/layout/vList5"/>
    <dgm:cxn modelId="{61A723B0-ECBB-422A-840C-27031D94238D}" type="presParOf" srcId="{F72450F1-F938-4F3B-ACC6-00A68464AB51}" destId="{7E4A7309-EA2D-4725-AE8E-796B440D8F38}" srcOrd="0" destOrd="0" presId="urn:microsoft.com/office/officeart/2005/8/layout/vList5"/>
    <dgm:cxn modelId="{C9C64BF8-D45B-4627-93D0-FE58C2CF05C5}" type="presParOf" srcId="{7E4A7309-EA2D-4725-AE8E-796B440D8F38}" destId="{AE3AEC38-9152-45C8-A656-0CC0FE848A94}" srcOrd="0" destOrd="0" presId="urn:microsoft.com/office/officeart/2005/8/layout/vList5"/>
    <dgm:cxn modelId="{8BCA11FE-166D-4782-8D64-75F58859082A}" type="presParOf" srcId="{F72450F1-F938-4F3B-ACC6-00A68464AB51}" destId="{82E18798-ECC1-4ABA-A875-C7614EB4F753}" srcOrd="1" destOrd="0" presId="urn:microsoft.com/office/officeart/2005/8/layout/vList5"/>
    <dgm:cxn modelId="{F9C39ADE-0A49-4AFE-9AE2-FD3838515DC5}" type="presParOf" srcId="{F72450F1-F938-4F3B-ACC6-00A68464AB51}" destId="{5AE3E98A-49C4-4938-9022-18805C19CCCC}" srcOrd="2" destOrd="0" presId="urn:microsoft.com/office/officeart/2005/8/layout/vList5"/>
    <dgm:cxn modelId="{72B07B69-3F4C-4BC6-AAF9-78831BF8BA66}" type="presParOf" srcId="{5AE3E98A-49C4-4938-9022-18805C19CCCC}" destId="{8FA4A807-E3F6-416D-AC6C-82B4F8466FB7}" srcOrd="0" destOrd="0" presId="urn:microsoft.com/office/officeart/2005/8/layout/vList5"/>
    <dgm:cxn modelId="{E3A7BD18-0EF3-4B78-8910-73D9952F44B0}" type="presParOf" srcId="{F72450F1-F938-4F3B-ACC6-00A68464AB51}" destId="{6A7B70F3-0FB7-4284-8EE0-B933C9E55F0D}" srcOrd="3" destOrd="0" presId="urn:microsoft.com/office/officeart/2005/8/layout/vList5"/>
    <dgm:cxn modelId="{65A41AD6-6F57-48A9-8654-336A1979A917}" type="presParOf" srcId="{F72450F1-F938-4F3B-ACC6-00A68464AB51}" destId="{186EE714-9AA8-45A5-B810-8A35412706D4}" srcOrd="4" destOrd="0" presId="urn:microsoft.com/office/officeart/2005/8/layout/vList5"/>
    <dgm:cxn modelId="{020BEA9B-6636-4B61-9F4F-CD4DB42F211B}" type="presParOf" srcId="{186EE714-9AA8-45A5-B810-8A35412706D4}" destId="{8E2E6A1A-D0CD-4AFF-9BE7-D6128DBF925C}" srcOrd="0" destOrd="0" presId="urn:microsoft.com/office/officeart/2005/8/layout/vList5"/>
    <dgm:cxn modelId="{143D0C5B-81F0-455C-ADCA-70C8DB43774E}" type="presParOf" srcId="{F72450F1-F938-4F3B-ACC6-00A68464AB51}" destId="{B578C6F0-1270-4235-A978-CB1372FF0D91}" srcOrd="5" destOrd="0" presId="urn:microsoft.com/office/officeart/2005/8/layout/vList5"/>
    <dgm:cxn modelId="{D81952F6-D9CF-48FB-9530-683CC80EAD76}" type="presParOf" srcId="{F72450F1-F938-4F3B-ACC6-00A68464AB51}" destId="{36E18E6F-2B3C-4F63-8FDC-01E917162D30}" srcOrd="6" destOrd="0" presId="urn:microsoft.com/office/officeart/2005/8/layout/vList5"/>
    <dgm:cxn modelId="{3CFB9313-F599-4850-9FE7-F995F004EC8D}" type="presParOf" srcId="{36E18E6F-2B3C-4F63-8FDC-01E917162D30}" destId="{26D51331-C635-452F-AD75-A244E8789D0D}" srcOrd="0" destOrd="0" presId="urn:microsoft.com/office/officeart/2005/8/layout/vList5"/>
    <dgm:cxn modelId="{4AC68486-710F-4776-850A-F2C893D5A6E0}" type="presParOf" srcId="{F72450F1-F938-4F3B-ACC6-00A68464AB51}" destId="{438F2C68-2C7C-4396-9358-8FB5040C9E76}" srcOrd="7" destOrd="0" presId="urn:microsoft.com/office/officeart/2005/8/layout/vList5"/>
    <dgm:cxn modelId="{F9D274BA-1B11-4CD0-86E1-269F78831CF7}" type="presParOf" srcId="{F72450F1-F938-4F3B-ACC6-00A68464AB51}" destId="{4DC532A6-5463-4B87-A0C4-D283BDD4B8E7}" srcOrd="8" destOrd="0" presId="urn:microsoft.com/office/officeart/2005/8/layout/vList5"/>
    <dgm:cxn modelId="{13647321-7FEF-4D01-9B03-7E1C6CD435B7}" type="presParOf" srcId="{4DC532A6-5463-4B87-A0C4-D283BDD4B8E7}" destId="{D0EA552D-4D0D-4EDB-98C8-5B04EF32B4D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224C76-C9CC-4DAA-9D54-5015D493DB01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5BCBB6-4C48-49EB-95CD-DB757C4B539D}">
      <dgm:prSet/>
      <dgm:spPr>
        <a:solidFill>
          <a:srgbClr val="3F0065"/>
        </a:solidFill>
      </dgm:spPr>
      <dgm:t>
        <a:bodyPr/>
        <a:lstStyle/>
        <a:p>
          <a:r>
            <a:rPr lang="en-US" b="0" i="0" baseline="0" dirty="0"/>
            <a:t>Sensors collect multimodal data</a:t>
          </a:r>
          <a:endParaRPr lang="en-IN" dirty="0"/>
        </a:p>
      </dgm:t>
    </dgm:pt>
    <dgm:pt modelId="{62FEA8A0-798F-4CCF-92C5-1B27B51711B8}" type="parTrans" cxnId="{8FA4D2C2-4206-4F1F-A658-B6B0C1508846}">
      <dgm:prSet/>
      <dgm:spPr/>
      <dgm:t>
        <a:bodyPr/>
        <a:lstStyle/>
        <a:p>
          <a:endParaRPr lang="en-IN"/>
        </a:p>
      </dgm:t>
    </dgm:pt>
    <dgm:pt modelId="{18A918B3-7E8F-4152-9E08-71559EE0F77F}" type="sibTrans" cxnId="{8FA4D2C2-4206-4F1F-A658-B6B0C1508846}">
      <dgm:prSet/>
      <dgm:spPr/>
      <dgm:t>
        <a:bodyPr/>
        <a:lstStyle/>
        <a:p>
          <a:endParaRPr lang="en-IN"/>
        </a:p>
      </dgm:t>
    </dgm:pt>
    <dgm:pt modelId="{5A1DB19C-C9FF-4568-9E80-8FB26C9052B8}">
      <dgm:prSet/>
      <dgm:spPr>
        <a:solidFill>
          <a:srgbClr val="590000"/>
        </a:solidFill>
      </dgm:spPr>
      <dgm:t>
        <a:bodyPr/>
        <a:lstStyle/>
        <a:p>
          <a:r>
            <a:rPr lang="en-US" b="0" i="0" baseline="0" dirty="0"/>
            <a:t>ESP32/Pi sends it to ML backend</a:t>
          </a:r>
          <a:endParaRPr lang="en-IN" dirty="0"/>
        </a:p>
      </dgm:t>
    </dgm:pt>
    <dgm:pt modelId="{2A35D856-A824-4980-93A4-5E200A24015A}" type="parTrans" cxnId="{B85C23AD-C5D3-478E-9F2E-52181456691B}">
      <dgm:prSet/>
      <dgm:spPr/>
      <dgm:t>
        <a:bodyPr/>
        <a:lstStyle/>
        <a:p>
          <a:endParaRPr lang="en-IN"/>
        </a:p>
      </dgm:t>
    </dgm:pt>
    <dgm:pt modelId="{9EFA02BC-9CD4-434E-B0BD-0D7482006626}" type="sibTrans" cxnId="{B85C23AD-C5D3-478E-9F2E-52181456691B}">
      <dgm:prSet/>
      <dgm:spPr/>
      <dgm:t>
        <a:bodyPr/>
        <a:lstStyle/>
        <a:p>
          <a:endParaRPr lang="en-IN"/>
        </a:p>
      </dgm:t>
    </dgm:pt>
    <dgm:pt modelId="{423C2894-1E48-4C6C-94B7-F43268C628CE}">
      <dgm:prSet/>
      <dgm:spPr>
        <a:solidFill>
          <a:srgbClr val="003400"/>
        </a:solidFill>
      </dgm:spPr>
      <dgm:t>
        <a:bodyPr/>
        <a:lstStyle/>
        <a:p>
          <a:r>
            <a:rPr lang="en-US" b="0" i="0" baseline="0" dirty="0"/>
            <a:t>ML produces a JSON “cognitive twin”</a:t>
          </a:r>
          <a:endParaRPr lang="en-IN" dirty="0"/>
        </a:p>
      </dgm:t>
    </dgm:pt>
    <dgm:pt modelId="{05EC4573-A8F2-4618-893B-34FE776FB162}" type="parTrans" cxnId="{62D68C50-86C4-4F27-92F9-9378C9535058}">
      <dgm:prSet/>
      <dgm:spPr/>
      <dgm:t>
        <a:bodyPr/>
        <a:lstStyle/>
        <a:p>
          <a:endParaRPr lang="en-IN"/>
        </a:p>
      </dgm:t>
    </dgm:pt>
    <dgm:pt modelId="{5E10BCE9-FB51-4F2D-BC96-EF9C780C9F02}" type="sibTrans" cxnId="{62D68C50-86C4-4F27-92F9-9378C9535058}">
      <dgm:prSet/>
      <dgm:spPr/>
      <dgm:t>
        <a:bodyPr/>
        <a:lstStyle/>
        <a:p>
          <a:endParaRPr lang="en-IN"/>
        </a:p>
      </dgm:t>
    </dgm:pt>
    <dgm:pt modelId="{62ACECB5-13A1-409D-8D45-875509D7FC1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0" i="0" baseline="0" dirty="0"/>
            <a:t>Dashboard shows live trends &amp; alerts</a:t>
          </a:r>
          <a:endParaRPr lang="en-IN" dirty="0"/>
        </a:p>
      </dgm:t>
    </dgm:pt>
    <dgm:pt modelId="{BF51A1E4-F691-4C91-9A69-185307A0518C}" type="parTrans" cxnId="{42707897-A942-4AA1-A2F7-C09E4430C15E}">
      <dgm:prSet/>
      <dgm:spPr/>
      <dgm:t>
        <a:bodyPr/>
        <a:lstStyle/>
        <a:p>
          <a:endParaRPr lang="en-IN"/>
        </a:p>
      </dgm:t>
    </dgm:pt>
    <dgm:pt modelId="{63D95FF8-E515-4F4B-AF9E-9E3DB597A793}" type="sibTrans" cxnId="{42707897-A942-4AA1-A2F7-C09E4430C15E}">
      <dgm:prSet/>
      <dgm:spPr/>
      <dgm:t>
        <a:bodyPr/>
        <a:lstStyle/>
        <a:p>
          <a:endParaRPr lang="en-IN"/>
        </a:p>
      </dgm:t>
    </dgm:pt>
    <dgm:pt modelId="{C0B8FB8B-A2BC-47D9-8519-CCB401DD05E7}">
      <dgm:prSet/>
      <dgm:spPr>
        <a:solidFill>
          <a:srgbClr val="00204F"/>
        </a:solidFill>
      </dgm:spPr>
      <dgm:t>
        <a:bodyPr/>
        <a:lstStyle/>
        <a:p>
          <a:r>
            <a:rPr lang="en-US" b="0" i="0" baseline="0" dirty="0"/>
            <a:t>Optional calendar sync and smart adaptation</a:t>
          </a:r>
          <a:endParaRPr lang="en-IN" dirty="0"/>
        </a:p>
      </dgm:t>
    </dgm:pt>
    <dgm:pt modelId="{32A1BF04-3E14-46DF-8F70-32BB7822EC8A}" type="parTrans" cxnId="{40948546-5D3F-45BB-89F0-7E34067AFBCE}">
      <dgm:prSet/>
      <dgm:spPr/>
      <dgm:t>
        <a:bodyPr/>
        <a:lstStyle/>
        <a:p>
          <a:endParaRPr lang="en-IN"/>
        </a:p>
      </dgm:t>
    </dgm:pt>
    <dgm:pt modelId="{5CA983FB-8526-4D43-83C0-CF5B2397208C}" type="sibTrans" cxnId="{40948546-5D3F-45BB-89F0-7E34067AFBCE}">
      <dgm:prSet/>
      <dgm:spPr/>
      <dgm:t>
        <a:bodyPr/>
        <a:lstStyle/>
        <a:p>
          <a:endParaRPr lang="en-IN"/>
        </a:p>
      </dgm:t>
    </dgm:pt>
    <dgm:pt modelId="{0705A817-D6D5-4FE0-9925-04A8AA691943}" type="pres">
      <dgm:prSet presAssocID="{CC224C76-C9CC-4DAA-9D54-5015D493DB01}" presName="Name0" presStyleCnt="0">
        <dgm:presLayoutVars>
          <dgm:resizeHandles/>
        </dgm:presLayoutVars>
      </dgm:prSet>
      <dgm:spPr/>
    </dgm:pt>
    <dgm:pt modelId="{D29BB6B6-0F1E-4CEC-93AF-48CAD732F3AB}" type="pres">
      <dgm:prSet presAssocID="{175BCBB6-4C48-49EB-95CD-DB757C4B539D}" presName="text" presStyleLbl="node1" presStyleIdx="0" presStyleCnt="5" custScaleX="241905">
        <dgm:presLayoutVars>
          <dgm:bulletEnabled val="1"/>
        </dgm:presLayoutVars>
      </dgm:prSet>
      <dgm:spPr/>
    </dgm:pt>
    <dgm:pt modelId="{38E23B0D-2CC1-4B67-9547-6275C534AEAF}" type="pres">
      <dgm:prSet presAssocID="{18A918B3-7E8F-4152-9E08-71559EE0F77F}" presName="space" presStyleCnt="0"/>
      <dgm:spPr/>
    </dgm:pt>
    <dgm:pt modelId="{0A0F9B7E-833B-451B-850E-EA7740584BB7}" type="pres">
      <dgm:prSet presAssocID="{5A1DB19C-C9FF-4568-9E80-8FB26C9052B8}" presName="text" presStyleLbl="node1" presStyleIdx="1" presStyleCnt="5" custScaleX="241905">
        <dgm:presLayoutVars>
          <dgm:bulletEnabled val="1"/>
        </dgm:presLayoutVars>
      </dgm:prSet>
      <dgm:spPr/>
    </dgm:pt>
    <dgm:pt modelId="{FE8A405B-C6AC-4E93-B689-50269A30DFEA}" type="pres">
      <dgm:prSet presAssocID="{9EFA02BC-9CD4-434E-B0BD-0D7482006626}" presName="space" presStyleCnt="0"/>
      <dgm:spPr/>
    </dgm:pt>
    <dgm:pt modelId="{BE46CB19-625B-4BEB-A83E-84B1B279E0F7}" type="pres">
      <dgm:prSet presAssocID="{423C2894-1E48-4C6C-94B7-F43268C628CE}" presName="text" presStyleLbl="node1" presStyleIdx="2" presStyleCnt="5" custScaleX="200729" custLinFactNeighborX="-4949">
        <dgm:presLayoutVars>
          <dgm:bulletEnabled val="1"/>
        </dgm:presLayoutVars>
      </dgm:prSet>
      <dgm:spPr/>
    </dgm:pt>
    <dgm:pt modelId="{A7B39FC7-04FA-4182-BDC5-3456C192D190}" type="pres">
      <dgm:prSet presAssocID="{5E10BCE9-FB51-4F2D-BC96-EF9C780C9F02}" presName="space" presStyleCnt="0"/>
      <dgm:spPr/>
    </dgm:pt>
    <dgm:pt modelId="{60725226-951C-463B-89F3-86878FFCCC16}" type="pres">
      <dgm:prSet presAssocID="{62ACECB5-13A1-409D-8D45-875509D7FC11}" presName="text" presStyleLbl="node1" presStyleIdx="3" presStyleCnt="5" custScaleX="214416">
        <dgm:presLayoutVars>
          <dgm:bulletEnabled val="1"/>
        </dgm:presLayoutVars>
      </dgm:prSet>
      <dgm:spPr/>
    </dgm:pt>
    <dgm:pt modelId="{F34F5E64-7F9E-4D4D-B541-CFD625807567}" type="pres">
      <dgm:prSet presAssocID="{63D95FF8-E515-4F4B-AF9E-9E3DB597A793}" presName="space" presStyleCnt="0"/>
      <dgm:spPr/>
    </dgm:pt>
    <dgm:pt modelId="{A83BE2C8-56AF-4F8E-9D67-067C5E254361}" type="pres">
      <dgm:prSet presAssocID="{C0B8FB8B-A2BC-47D9-8519-CCB401DD05E7}" presName="text" presStyleLbl="node1" presStyleIdx="4" presStyleCnt="5" custScaleX="181429">
        <dgm:presLayoutVars>
          <dgm:bulletEnabled val="1"/>
        </dgm:presLayoutVars>
      </dgm:prSet>
      <dgm:spPr/>
    </dgm:pt>
  </dgm:ptLst>
  <dgm:cxnLst>
    <dgm:cxn modelId="{C24F0500-745A-41E8-8D72-17436C3A0EA9}" type="presOf" srcId="{C0B8FB8B-A2BC-47D9-8519-CCB401DD05E7}" destId="{A83BE2C8-56AF-4F8E-9D67-067C5E254361}" srcOrd="0" destOrd="0" presId="urn:diagrams.loki3.com/VaryingWidthList"/>
    <dgm:cxn modelId="{8A381E00-2C65-4172-BD94-ADCF9F438BB2}" type="presOf" srcId="{5A1DB19C-C9FF-4568-9E80-8FB26C9052B8}" destId="{0A0F9B7E-833B-451B-850E-EA7740584BB7}" srcOrd="0" destOrd="0" presId="urn:diagrams.loki3.com/VaryingWidthList"/>
    <dgm:cxn modelId="{657C1E23-62CA-4C23-B349-F9069E043BA5}" type="presOf" srcId="{CC224C76-C9CC-4DAA-9D54-5015D493DB01}" destId="{0705A817-D6D5-4FE0-9925-04A8AA691943}" srcOrd="0" destOrd="0" presId="urn:diagrams.loki3.com/VaryingWidthList"/>
    <dgm:cxn modelId="{A3A4A361-F175-488D-8992-08D9F42E3B78}" type="presOf" srcId="{175BCBB6-4C48-49EB-95CD-DB757C4B539D}" destId="{D29BB6B6-0F1E-4CEC-93AF-48CAD732F3AB}" srcOrd="0" destOrd="0" presId="urn:diagrams.loki3.com/VaryingWidthList"/>
    <dgm:cxn modelId="{40948546-5D3F-45BB-89F0-7E34067AFBCE}" srcId="{CC224C76-C9CC-4DAA-9D54-5015D493DB01}" destId="{C0B8FB8B-A2BC-47D9-8519-CCB401DD05E7}" srcOrd="4" destOrd="0" parTransId="{32A1BF04-3E14-46DF-8F70-32BB7822EC8A}" sibTransId="{5CA983FB-8526-4D43-83C0-CF5B2397208C}"/>
    <dgm:cxn modelId="{62D68C50-86C4-4F27-92F9-9378C9535058}" srcId="{CC224C76-C9CC-4DAA-9D54-5015D493DB01}" destId="{423C2894-1E48-4C6C-94B7-F43268C628CE}" srcOrd="2" destOrd="0" parTransId="{05EC4573-A8F2-4618-893B-34FE776FB162}" sibTransId="{5E10BCE9-FB51-4F2D-BC96-EF9C780C9F02}"/>
    <dgm:cxn modelId="{54750779-C8FC-427F-8033-39763A0D38A7}" type="presOf" srcId="{62ACECB5-13A1-409D-8D45-875509D7FC11}" destId="{60725226-951C-463B-89F3-86878FFCCC16}" srcOrd="0" destOrd="0" presId="urn:diagrams.loki3.com/VaryingWidthList"/>
    <dgm:cxn modelId="{42707897-A942-4AA1-A2F7-C09E4430C15E}" srcId="{CC224C76-C9CC-4DAA-9D54-5015D493DB01}" destId="{62ACECB5-13A1-409D-8D45-875509D7FC11}" srcOrd="3" destOrd="0" parTransId="{BF51A1E4-F691-4C91-9A69-185307A0518C}" sibTransId="{63D95FF8-E515-4F4B-AF9E-9E3DB597A793}"/>
    <dgm:cxn modelId="{B85C23AD-C5D3-478E-9F2E-52181456691B}" srcId="{CC224C76-C9CC-4DAA-9D54-5015D493DB01}" destId="{5A1DB19C-C9FF-4568-9E80-8FB26C9052B8}" srcOrd="1" destOrd="0" parTransId="{2A35D856-A824-4980-93A4-5E200A24015A}" sibTransId="{9EFA02BC-9CD4-434E-B0BD-0D7482006626}"/>
    <dgm:cxn modelId="{768CC4C1-FD5E-4238-8B19-98AFEF69A544}" type="presOf" srcId="{423C2894-1E48-4C6C-94B7-F43268C628CE}" destId="{BE46CB19-625B-4BEB-A83E-84B1B279E0F7}" srcOrd="0" destOrd="0" presId="urn:diagrams.loki3.com/VaryingWidthList"/>
    <dgm:cxn modelId="{8FA4D2C2-4206-4F1F-A658-B6B0C1508846}" srcId="{CC224C76-C9CC-4DAA-9D54-5015D493DB01}" destId="{175BCBB6-4C48-49EB-95CD-DB757C4B539D}" srcOrd="0" destOrd="0" parTransId="{62FEA8A0-798F-4CCF-92C5-1B27B51711B8}" sibTransId="{18A918B3-7E8F-4152-9E08-71559EE0F77F}"/>
    <dgm:cxn modelId="{EE22E49B-F02C-400B-9BA0-5943F9550F1D}" type="presParOf" srcId="{0705A817-D6D5-4FE0-9925-04A8AA691943}" destId="{D29BB6B6-0F1E-4CEC-93AF-48CAD732F3AB}" srcOrd="0" destOrd="0" presId="urn:diagrams.loki3.com/VaryingWidthList"/>
    <dgm:cxn modelId="{C13FD24F-817E-4641-B411-BCEF554754AC}" type="presParOf" srcId="{0705A817-D6D5-4FE0-9925-04A8AA691943}" destId="{38E23B0D-2CC1-4B67-9547-6275C534AEAF}" srcOrd="1" destOrd="0" presId="urn:diagrams.loki3.com/VaryingWidthList"/>
    <dgm:cxn modelId="{0C96DE1D-8A05-4E38-8788-2CC66FA8DDF2}" type="presParOf" srcId="{0705A817-D6D5-4FE0-9925-04A8AA691943}" destId="{0A0F9B7E-833B-451B-850E-EA7740584BB7}" srcOrd="2" destOrd="0" presId="urn:diagrams.loki3.com/VaryingWidthList"/>
    <dgm:cxn modelId="{BF930227-9902-4157-9182-62222EB9D36F}" type="presParOf" srcId="{0705A817-D6D5-4FE0-9925-04A8AA691943}" destId="{FE8A405B-C6AC-4E93-B689-50269A30DFEA}" srcOrd="3" destOrd="0" presId="urn:diagrams.loki3.com/VaryingWidthList"/>
    <dgm:cxn modelId="{A83928D1-D31D-44A2-9C79-8394A3C3DED4}" type="presParOf" srcId="{0705A817-D6D5-4FE0-9925-04A8AA691943}" destId="{BE46CB19-625B-4BEB-A83E-84B1B279E0F7}" srcOrd="4" destOrd="0" presId="urn:diagrams.loki3.com/VaryingWidthList"/>
    <dgm:cxn modelId="{978A62B8-91F8-45A0-92C0-F0E832F41FB3}" type="presParOf" srcId="{0705A817-D6D5-4FE0-9925-04A8AA691943}" destId="{A7B39FC7-04FA-4182-BDC5-3456C192D190}" srcOrd="5" destOrd="0" presId="urn:diagrams.loki3.com/VaryingWidthList"/>
    <dgm:cxn modelId="{DAEB0775-5D12-41F8-B898-A9E64D77C901}" type="presParOf" srcId="{0705A817-D6D5-4FE0-9925-04A8AA691943}" destId="{60725226-951C-463B-89F3-86878FFCCC16}" srcOrd="6" destOrd="0" presId="urn:diagrams.loki3.com/VaryingWidthList"/>
    <dgm:cxn modelId="{1A085E37-733F-4CF5-B902-D2A79DB01864}" type="presParOf" srcId="{0705A817-D6D5-4FE0-9925-04A8AA691943}" destId="{F34F5E64-7F9E-4D4D-B541-CFD625807567}" srcOrd="7" destOrd="0" presId="urn:diagrams.loki3.com/VaryingWidthList"/>
    <dgm:cxn modelId="{D529BD44-9CDC-412D-A99E-733E90823437}" type="presParOf" srcId="{0705A817-D6D5-4FE0-9925-04A8AA691943}" destId="{A83BE2C8-56AF-4F8E-9D67-067C5E25436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FB742A-CBBC-40A6-96CF-7AA79A5450BF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14A2F47-CDBC-429B-AC51-7E2A2C52578F}">
      <dgm:prSet/>
      <dgm:spPr/>
      <dgm:t>
        <a:bodyPr/>
        <a:lstStyle/>
        <a:p>
          <a:r>
            <a:rPr lang="en-IN" b="1" u="sng" dirty="0"/>
            <a:t>1. Facial Emotion Classification  </a:t>
          </a:r>
        </a:p>
      </dgm:t>
    </dgm:pt>
    <dgm:pt modelId="{A54FD840-6C45-44D7-9A62-0994F940F55E}" type="parTrans" cxnId="{6BFA96CC-A4D4-4B5A-BAF9-98E194B2E0EA}">
      <dgm:prSet/>
      <dgm:spPr/>
      <dgm:t>
        <a:bodyPr/>
        <a:lstStyle/>
        <a:p>
          <a:endParaRPr lang="en-IN"/>
        </a:p>
      </dgm:t>
    </dgm:pt>
    <dgm:pt modelId="{FB0DE128-A4EF-4AF5-924D-3950B4587E4F}" type="sibTrans" cxnId="{6BFA96CC-A4D4-4B5A-BAF9-98E194B2E0EA}">
      <dgm:prSet/>
      <dgm:spPr/>
      <dgm:t>
        <a:bodyPr/>
        <a:lstStyle/>
        <a:p>
          <a:endParaRPr lang="en-IN"/>
        </a:p>
      </dgm:t>
    </dgm:pt>
    <dgm:pt modelId="{C5ACAD3D-4A4A-4DF4-8C24-539032B47237}">
      <dgm:prSet/>
      <dgm:spPr/>
      <dgm:t>
        <a:bodyPr/>
        <a:lstStyle/>
        <a:p>
          <a:r>
            <a:rPr lang="en-IN" dirty="0"/>
            <a:t> </a:t>
          </a:r>
          <a:r>
            <a:rPr lang="en-IN" dirty="0" err="1"/>
            <a:t>DeepFace</a:t>
          </a:r>
          <a:r>
            <a:rPr lang="en-IN" dirty="0"/>
            <a:t> or CNN detects expressions like Happy, Sad, Angry, etc.  </a:t>
          </a:r>
        </a:p>
      </dgm:t>
    </dgm:pt>
    <dgm:pt modelId="{D9717A90-FF81-40E6-AE53-76C62753B111}" type="parTrans" cxnId="{6FBC22AB-BC31-472A-AB44-9A2311E1F5AC}">
      <dgm:prSet/>
      <dgm:spPr/>
      <dgm:t>
        <a:bodyPr/>
        <a:lstStyle/>
        <a:p>
          <a:endParaRPr lang="en-IN"/>
        </a:p>
      </dgm:t>
    </dgm:pt>
    <dgm:pt modelId="{362AAD52-F11E-449A-971A-60BB0BD35F31}" type="sibTrans" cxnId="{6FBC22AB-BC31-472A-AB44-9A2311E1F5AC}">
      <dgm:prSet/>
      <dgm:spPr/>
      <dgm:t>
        <a:bodyPr/>
        <a:lstStyle/>
        <a:p>
          <a:endParaRPr lang="en-IN"/>
        </a:p>
      </dgm:t>
    </dgm:pt>
    <dgm:pt modelId="{C6328459-258C-47CF-9040-27442C74E611}">
      <dgm:prSet/>
      <dgm:spPr/>
      <dgm:t>
        <a:bodyPr/>
        <a:lstStyle/>
        <a:p>
          <a:r>
            <a:rPr lang="en-IN" dirty="0"/>
            <a:t>Real-time emotion detection from webcam feed.</a:t>
          </a:r>
        </a:p>
      </dgm:t>
    </dgm:pt>
    <dgm:pt modelId="{F2A53F44-3F7A-4DA1-877D-6C777B1A0CFB}" type="parTrans" cxnId="{C8CFF8CF-44A2-4424-B6C1-20A9B4AA982C}">
      <dgm:prSet/>
      <dgm:spPr/>
      <dgm:t>
        <a:bodyPr/>
        <a:lstStyle/>
        <a:p>
          <a:endParaRPr lang="en-IN"/>
        </a:p>
      </dgm:t>
    </dgm:pt>
    <dgm:pt modelId="{80D26681-9D60-48D1-B876-3025DAF3240D}" type="sibTrans" cxnId="{C8CFF8CF-44A2-4424-B6C1-20A9B4AA982C}">
      <dgm:prSet/>
      <dgm:spPr/>
      <dgm:t>
        <a:bodyPr/>
        <a:lstStyle/>
        <a:p>
          <a:endParaRPr lang="en-IN"/>
        </a:p>
      </dgm:t>
    </dgm:pt>
    <dgm:pt modelId="{F0D9D8BD-F129-4898-8803-0BBCB132E9D5}">
      <dgm:prSet/>
      <dgm:spPr/>
      <dgm:t>
        <a:bodyPr/>
        <a:lstStyle/>
        <a:p>
          <a:r>
            <a:rPr lang="en-IN" b="1" u="sng" dirty="0"/>
            <a:t>2. Voice Tone Analysis  </a:t>
          </a:r>
        </a:p>
      </dgm:t>
    </dgm:pt>
    <dgm:pt modelId="{CAC24612-6F27-4236-8573-4B45D1F1B054}" type="parTrans" cxnId="{144E9BEE-BE92-44C7-9378-D78EFF118CE6}">
      <dgm:prSet/>
      <dgm:spPr/>
      <dgm:t>
        <a:bodyPr/>
        <a:lstStyle/>
        <a:p>
          <a:endParaRPr lang="en-IN"/>
        </a:p>
      </dgm:t>
    </dgm:pt>
    <dgm:pt modelId="{91DD275D-9BC4-4BF1-818E-E10A815750B9}" type="sibTrans" cxnId="{144E9BEE-BE92-44C7-9378-D78EFF118CE6}">
      <dgm:prSet/>
      <dgm:spPr/>
      <dgm:t>
        <a:bodyPr/>
        <a:lstStyle/>
        <a:p>
          <a:endParaRPr lang="en-IN"/>
        </a:p>
      </dgm:t>
    </dgm:pt>
    <dgm:pt modelId="{15B23C80-A555-4086-8ED2-7611A3935D12}">
      <dgm:prSet/>
      <dgm:spPr/>
      <dgm:t>
        <a:bodyPr/>
        <a:lstStyle/>
        <a:p>
          <a:r>
            <a:rPr lang="en-IN" dirty="0"/>
            <a:t>Uses Whisper + sentiment classifier (e.g., SVM/LSTM).  </a:t>
          </a:r>
        </a:p>
      </dgm:t>
    </dgm:pt>
    <dgm:pt modelId="{A6464275-ED27-40BC-BA67-BF8B96252305}" type="parTrans" cxnId="{1B24D9B6-FD92-4724-8ED3-FF10E1E0FA73}">
      <dgm:prSet/>
      <dgm:spPr/>
      <dgm:t>
        <a:bodyPr/>
        <a:lstStyle/>
        <a:p>
          <a:endParaRPr lang="en-IN"/>
        </a:p>
      </dgm:t>
    </dgm:pt>
    <dgm:pt modelId="{5BB02A01-9BA0-4270-A538-EA622F57DFA2}" type="sibTrans" cxnId="{1B24D9B6-FD92-4724-8ED3-FF10E1E0FA73}">
      <dgm:prSet/>
      <dgm:spPr/>
      <dgm:t>
        <a:bodyPr/>
        <a:lstStyle/>
        <a:p>
          <a:endParaRPr lang="en-IN"/>
        </a:p>
      </dgm:t>
    </dgm:pt>
    <dgm:pt modelId="{F263AB42-AEA5-4C0E-8427-706F7B375B0A}">
      <dgm:prSet/>
      <dgm:spPr/>
      <dgm:t>
        <a:bodyPr/>
        <a:lstStyle/>
        <a:p>
          <a:r>
            <a:rPr lang="en-IN" dirty="0"/>
            <a:t>Extracts emotion from pitch, tone, tempo of speech.</a:t>
          </a:r>
        </a:p>
      </dgm:t>
    </dgm:pt>
    <dgm:pt modelId="{E4B27F49-3E5A-48DE-94F5-162107C15EE4}" type="parTrans" cxnId="{B895BA3C-47DE-4E7E-981F-EEEC1C1E7767}">
      <dgm:prSet/>
      <dgm:spPr/>
      <dgm:t>
        <a:bodyPr/>
        <a:lstStyle/>
        <a:p>
          <a:endParaRPr lang="en-IN"/>
        </a:p>
      </dgm:t>
    </dgm:pt>
    <dgm:pt modelId="{A8FAE707-2906-4914-8D85-021CA0632E97}" type="sibTrans" cxnId="{B895BA3C-47DE-4E7E-981F-EEEC1C1E7767}">
      <dgm:prSet/>
      <dgm:spPr/>
      <dgm:t>
        <a:bodyPr/>
        <a:lstStyle/>
        <a:p>
          <a:endParaRPr lang="en-IN"/>
        </a:p>
      </dgm:t>
    </dgm:pt>
    <dgm:pt modelId="{AB025290-1BBE-4CC1-9951-576ACB6ABB6C}">
      <dgm:prSet/>
      <dgm:spPr/>
      <dgm:t>
        <a:bodyPr/>
        <a:lstStyle/>
        <a:p>
          <a:r>
            <a:rPr lang="en-IN" b="1" u="sng" dirty="0"/>
            <a:t>3. Physiological Stress Detection  </a:t>
          </a:r>
        </a:p>
      </dgm:t>
    </dgm:pt>
    <dgm:pt modelId="{717672FB-371D-406B-A87E-DD3DFE8DD85D}" type="parTrans" cxnId="{07D5A033-D398-4A1D-9F5E-A9B4586D2794}">
      <dgm:prSet/>
      <dgm:spPr/>
      <dgm:t>
        <a:bodyPr/>
        <a:lstStyle/>
        <a:p>
          <a:endParaRPr lang="en-IN"/>
        </a:p>
      </dgm:t>
    </dgm:pt>
    <dgm:pt modelId="{58D48E52-CCD3-485A-B5A1-BFA1D0C0B05E}" type="sibTrans" cxnId="{07D5A033-D398-4A1D-9F5E-A9B4586D2794}">
      <dgm:prSet/>
      <dgm:spPr/>
      <dgm:t>
        <a:bodyPr/>
        <a:lstStyle/>
        <a:p>
          <a:endParaRPr lang="en-IN"/>
        </a:p>
      </dgm:t>
    </dgm:pt>
    <dgm:pt modelId="{008A3062-FC50-4D4C-B26A-EFE8E5ACCE22}">
      <dgm:prSet/>
      <dgm:spPr/>
      <dgm:t>
        <a:bodyPr/>
        <a:lstStyle/>
        <a:p>
          <a:r>
            <a:rPr lang="en-IN" dirty="0"/>
            <a:t>HRV (heart rate variability), GSR, and temperature </a:t>
          </a:r>
          <a:r>
            <a:rPr lang="en-IN" dirty="0" err="1"/>
            <a:t>analyzed</a:t>
          </a:r>
          <a:r>
            <a:rPr lang="en-IN" dirty="0"/>
            <a:t>.  </a:t>
          </a:r>
        </a:p>
      </dgm:t>
    </dgm:pt>
    <dgm:pt modelId="{E2063892-F0B1-451A-8224-E75DC0B37D04}" type="parTrans" cxnId="{3A5E6972-EEE9-48FC-819F-EE87649AF166}">
      <dgm:prSet/>
      <dgm:spPr/>
      <dgm:t>
        <a:bodyPr/>
        <a:lstStyle/>
        <a:p>
          <a:endParaRPr lang="en-IN"/>
        </a:p>
      </dgm:t>
    </dgm:pt>
    <dgm:pt modelId="{53BFBE1D-40C1-4F25-B6C4-ECE31A8CD866}" type="sibTrans" cxnId="{3A5E6972-EEE9-48FC-819F-EE87649AF166}">
      <dgm:prSet/>
      <dgm:spPr/>
      <dgm:t>
        <a:bodyPr/>
        <a:lstStyle/>
        <a:p>
          <a:endParaRPr lang="en-IN"/>
        </a:p>
      </dgm:t>
    </dgm:pt>
    <dgm:pt modelId="{BFFC0A14-1E79-4EC2-811B-EBF633F4FA35}">
      <dgm:prSet/>
      <dgm:spPr/>
      <dgm:t>
        <a:bodyPr/>
        <a:lstStyle/>
        <a:p>
          <a:r>
            <a:rPr lang="en-IN" dirty="0"/>
            <a:t>ML model (Random Forest / LSTM) classifies stress levels.</a:t>
          </a:r>
        </a:p>
      </dgm:t>
    </dgm:pt>
    <dgm:pt modelId="{291403A9-4223-4E7F-8F66-60110E6206F4}" type="parTrans" cxnId="{1F211A68-7AD0-4DA5-BF26-1F540C231741}">
      <dgm:prSet/>
      <dgm:spPr/>
      <dgm:t>
        <a:bodyPr/>
        <a:lstStyle/>
        <a:p>
          <a:endParaRPr lang="en-IN"/>
        </a:p>
      </dgm:t>
    </dgm:pt>
    <dgm:pt modelId="{CE7095A0-D006-4D98-85BF-82A200A03FCA}" type="sibTrans" cxnId="{1F211A68-7AD0-4DA5-BF26-1F540C231741}">
      <dgm:prSet/>
      <dgm:spPr/>
      <dgm:t>
        <a:bodyPr/>
        <a:lstStyle/>
        <a:p>
          <a:endParaRPr lang="en-IN"/>
        </a:p>
      </dgm:t>
    </dgm:pt>
    <dgm:pt modelId="{AA7E0F6E-A169-4E8E-95C1-1C7C355F4812}">
      <dgm:prSet/>
      <dgm:spPr/>
      <dgm:t>
        <a:bodyPr/>
        <a:lstStyle/>
        <a:p>
          <a:r>
            <a:rPr lang="en-IN" b="1" i="0" u="sng" dirty="0"/>
            <a:t>4. Multimodal Fusion  </a:t>
          </a:r>
        </a:p>
      </dgm:t>
    </dgm:pt>
    <dgm:pt modelId="{BDCCDB09-2A6A-4CAE-AFF9-3822C719A9F9}" type="parTrans" cxnId="{B9056244-D8DE-4E2E-870F-CB3F503121BB}">
      <dgm:prSet/>
      <dgm:spPr/>
      <dgm:t>
        <a:bodyPr/>
        <a:lstStyle/>
        <a:p>
          <a:endParaRPr lang="en-IN"/>
        </a:p>
      </dgm:t>
    </dgm:pt>
    <dgm:pt modelId="{90109582-CE32-4065-8407-A95A6777CF94}" type="sibTrans" cxnId="{B9056244-D8DE-4E2E-870F-CB3F503121BB}">
      <dgm:prSet/>
      <dgm:spPr/>
      <dgm:t>
        <a:bodyPr/>
        <a:lstStyle/>
        <a:p>
          <a:endParaRPr lang="en-IN"/>
        </a:p>
      </dgm:t>
    </dgm:pt>
    <dgm:pt modelId="{DB251B69-4B82-4DF7-A9F4-1A89BB84F637}">
      <dgm:prSet/>
      <dgm:spPr/>
      <dgm:t>
        <a:bodyPr/>
        <a:lstStyle/>
        <a:p>
          <a:r>
            <a:rPr lang="en-IN" dirty="0"/>
            <a:t>Combines all data streams into a Cognitive State Vector.  </a:t>
          </a:r>
        </a:p>
      </dgm:t>
    </dgm:pt>
    <dgm:pt modelId="{A54BB6FE-CF1D-48EA-81B7-2FF2190187A4}" type="parTrans" cxnId="{D64195A2-B79C-4A57-B7C1-1C7793E0C7A0}">
      <dgm:prSet/>
      <dgm:spPr/>
      <dgm:t>
        <a:bodyPr/>
        <a:lstStyle/>
        <a:p>
          <a:endParaRPr lang="en-IN"/>
        </a:p>
      </dgm:t>
    </dgm:pt>
    <dgm:pt modelId="{D065FFDA-2CF9-4AB9-A2D0-C936F1DFF9EE}" type="sibTrans" cxnId="{D64195A2-B79C-4A57-B7C1-1C7793E0C7A0}">
      <dgm:prSet/>
      <dgm:spPr/>
      <dgm:t>
        <a:bodyPr/>
        <a:lstStyle/>
        <a:p>
          <a:endParaRPr lang="en-IN"/>
        </a:p>
      </dgm:t>
    </dgm:pt>
    <dgm:pt modelId="{C43C49B7-5D57-4E01-B7C4-42ECC64511FC}">
      <dgm:prSet/>
      <dgm:spPr/>
      <dgm:t>
        <a:bodyPr/>
        <a:lstStyle/>
        <a:p>
          <a:r>
            <a:rPr lang="en-IN" dirty="0"/>
            <a:t>Generates a JSON-based digital twin of emotional state.</a:t>
          </a:r>
        </a:p>
      </dgm:t>
    </dgm:pt>
    <dgm:pt modelId="{EDED74EC-1797-4915-B7C7-DCDC5DAB90EE}" type="parTrans" cxnId="{1F78E23F-10E1-41F2-8A75-B3F4D60D6A63}">
      <dgm:prSet/>
      <dgm:spPr/>
      <dgm:t>
        <a:bodyPr/>
        <a:lstStyle/>
        <a:p>
          <a:endParaRPr lang="en-IN"/>
        </a:p>
      </dgm:t>
    </dgm:pt>
    <dgm:pt modelId="{E7DC7BBA-0857-4529-948D-5AD3DCD6DE99}" type="sibTrans" cxnId="{1F78E23F-10E1-41F2-8A75-B3F4D60D6A63}">
      <dgm:prSet/>
      <dgm:spPr/>
      <dgm:t>
        <a:bodyPr/>
        <a:lstStyle/>
        <a:p>
          <a:endParaRPr lang="en-IN"/>
        </a:p>
      </dgm:t>
    </dgm:pt>
    <dgm:pt modelId="{EE4A579E-1D55-425A-AD0F-D81EE7DF19F4}">
      <dgm:prSet/>
      <dgm:spPr/>
      <dgm:t>
        <a:bodyPr/>
        <a:lstStyle/>
        <a:p>
          <a:r>
            <a:rPr lang="en-IN" b="1" u="sng" dirty="0"/>
            <a:t>5. Explainability  </a:t>
          </a:r>
        </a:p>
      </dgm:t>
    </dgm:pt>
    <dgm:pt modelId="{2FB04B0E-2476-4339-87E2-601AC8C9585B}" type="parTrans" cxnId="{18C2ECCD-F29A-46E9-B9D5-04F0464FD8B1}">
      <dgm:prSet/>
      <dgm:spPr/>
      <dgm:t>
        <a:bodyPr/>
        <a:lstStyle/>
        <a:p>
          <a:endParaRPr lang="en-IN"/>
        </a:p>
      </dgm:t>
    </dgm:pt>
    <dgm:pt modelId="{B7129ECB-B747-45D2-AE8D-856FCFB636D9}" type="sibTrans" cxnId="{18C2ECCD-F29A-46E9-B9D5-04F0464FD8B1}">
      <dgm:prSet/>
      <dgm:spPr/>
      <dgm:t>
        <a:bodyPr/>
        <a:lstStyle/>
        <a:p>
          <a:endParaRPr lang="en-IN"/>
        </a:p>
      </dgm:t>
    </dgm:pt>
    <dgm:pt modelId="{99E3EEAB-60BB-4C81-A7A0-15C936FC58C4}">
      <dgm:prSet/>
      <dgm:spPr/>
      <dgm:t>
        <a:bodyPr/>
        <a:lstStyle/>
        <a:p>
          <a:r>
            <a:rPr lang="en-IN" dirty="0"/>
            <a:t>SHAP (</a:t>
          </a:r>
          <a:r>
            <a:rPr lang="en-IN" dirty="0" err="1"/>
            <a:t>SHapley</a:t>
          </a:r>
          <a:r>
            <a:rPr lang="en-IN" dirty="0"/>
            <a:t> Additive) explains feature importance.  </a:t>
          </a:r>
        </a:p>
      </dgm:t>
    </dgm:pt>
    <dgm:pt modelId="{D6F60910-4894-40C3-9887-557B3FAD3EE2}" type="parTrans" cxnId="{DAA632E3-A8DC-4352-9088-4073600569BE}">
      <dgm:prSet/>
      <dgm:spPr/>
      <dgm:t>
        <a:bodyPr/>
        <a:lstStyle/>
        <a:p>
          <a:endParaRPr lang="en-IN"/>
        </a:p>
      </dgm:t>
    </dgm:pt>
    <dgm:pt modelId="{8B2B5CAD-BD6E-4916-A4C6-5DA68247EA99}" type="sibTrans" cxnId="{DAA632E3-A8DC-4352-9088-4073600569BE}">
      <dgm:prSet/>
      <dgm:spPr/>
      <dgm:t>
        <a:bodyPr/>
        <a:lstStyle/>
        <a:p>
          <a:endParaRPr lang="en-IN"/>
        </a:p>
      </dgm:t>
    </dgm:pt>
    <dgm:pt modelId="{A96764A1-B90B-406E-8310-3CC150832193}">
      <dgm:prSet/>
      <dgm:spPr/>
      <dgm:t>
        <a:bodyPr/>
        <a:lstStyle/>
        <a:p>
          <a:r>
            <a:rPr lang="en-IN" dirty="0"/>
            <a:t>Builds trust and interpretability into emotional predictions.</a:t>
          </a:r>
        </a:p>
      </dgm:t>
    </dgm:pt>
    <dgm:pt modelId="{EED7F602-E2AB-4659-AD68-5871678E3D85}" type="parTrans" cxnId="{42E330EB-C081-42B0-BD2B-937D5A62C694}">
      <dgm:prSet/>
      <dgm:spPr/>
      <dgm:t>
        <a:bodyPr/>
        <a:lstStyle/>
        <a:p>
          <a:endParaRPr lang="en-IN"/>
        </a:p>
      </dgm:t>
    </dgm:pt>
    <dgm:pt modelId="{29001D21-AB4C-4B30-ADA7-71DCCD9BB35F}" type="sibTrans" cxnId="{42E330EB-C081-42B0-BD2B-937D5A62C694}">
      <dgm:prSet/>
      <dgm:spPr/>
      <dgm:t>
        <a:bodyPr/>
        <a:lstStyle/>
        <a:p>
          <a:endParaRPr lang="en-IN"/>
        </a:p>
      </dgm:t>
    </dgm:pt>
    <dgm:pt modelId="{4CC1F276-4495-40F2-8FEC-03A72239523B}" type="pres">
      <dgm:prSet presAssocID="{99FB742A-CBBC-40A6-96CF-7AA79A5450BF}" presName="Name0" presStyleCnt="0">
        <dgm:presLayoutVars>
          <dgm:chMax val="7"/>
          <dgm:dir/>
          <dgm:resizeHandles val="exact"/>
        </dgm:presLayoutVars>
      </dgm:prSet>
      <dgm:spPr/>
    </dgm:pt>
    <dgm:pt modelId="{9FAD424A-4F18-42B9-8586-0D99CDFB0B2A}" type="pres">
      <dgm:prSet presAssocID="{99FB742A-CBBC-40A6-96CF-7AA79A5450BF}" presName="ellipse1" presStyleLbl="vennNode1" presStyleIdx="0" presStyleCnt="5">
        <dgm:presLayoutVars>
          <dgm:bulletEnabled val="1"/>
        </dgm:presLayoutVars>
      </dgm:prSet>
      <dgm:spPr/>
    </dgm:pt>
    <dgm:pt modelId="{160BF523-A9C1-46CA-895D-84AE7D7A3F94}" type="pres">
      <dgm:prSet presAssocID="{99FB742A-CBBC-40A6-96CF-7AA79A5450BF}" presName="ellipse2" presStyleLbl="vennNode1" presStyleIdx="1" presStyleCnt="5">
        <dgm:presLayoutVars>
          <dgm:bulletEnabled val="1"/>
        </dgm:presLayoutVars>
      </dgm:prSet>
      <dgm:spPr/>
    </dgm:pt>
    <dgm:pt modelId="{A3BCBE59-5084-4B5A-9920-EADB28D04CF0}" type="pres">
      <dgm:prSet presAssocID="{99FB742A-CBBC-40A6-96CF-7AA79A5450BF}" presName="ellipse3" presStyleLbl="vennNode1" presStyleIdx="2" presStyleCnt="5">
        <dgm:presLayoutVars>
          <dgm:bulletEnabled val="1"/>
        </dgm:presLayoutVars>
      </dgm:prSet>
      <dgm:spPr/>
    </dgm:pt>
    <dgm:pt modelId="{7D1E5557-8700-4E56-A0AF-F69BBC94B211}" type="pres">
      <dgm:prSet presAssocID="{99FB742A-CBBC-40A6-96CF-7AA79A5450BF}" presName="ellipse4" presStyleLbl="vennNode1" presStyleIdx="3" presStyleCnt="5">
        <dgm:presLayoutVars>
          <dgm:bulletEnabled val="1"/>
        </dgm:presLayoutVars>
      </dgm:prSet>
      <dgm:spPr/>
    </dgm:pt>
    <dgm:pt modelId="{0BBE3EAF-1A12-48BA-8AB3-4BA9B93A4781}" type="pres">
      <dgm:prSet presAssocID="{99FB742A-CBBC-40A6-96CF-7AA79A5450BF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1795641D-DAD3-4A5E-BE2B-6D6E2919B766}" type="presOf" srcId="{F263AB42-AEA5-4C0E-8427-706F7B375B0A}" destId="{160BF523-A9C1-46CA-895D-84AE7D7A3F94}" srcOrd="0" destOrd="2" presId="urn:microsoft.com/office/officeart/2005/8/layout/rings+Icon"/>
    <dgm:cxn modelId="{24429520-8C46-4711-A9C5-8F38EE2A348F}" type="presOf" srcId="{214A2F47-CDBC-429B-AC51-7E2A2C52578F}" destId="{9FAD424A-4F18-42B9-8586-0D99CDFB0B2A}" srcOrd="0" destOrd="0" presId="urn:microsoft.com/office/officeart/2005/8/layout/rings+Icon"/>
    <dgm:cxn modelId="{9F661E28-A232-4187-8B49-E0166E8DA3FB}" type="presOf" srcId="{99FB742A-CBBC-40A6-96CF-7AA79A5450BF}" destId="{4CC1F276-4495-40F2-8FEC-03A72239523B}" srcOrd="0" destOrd="0" presId="urn:microsoft.com/office/officeart/2005/8/layout/rings+Icon"/>
    <dgm:cxn modelId="{7BE47C2B-76D8-409A-9BF7-44279CC74C3D}" type="presOf" srcId="{C6328459-258C-47CF-9040-27442C74E611}" destId="{9FAD424A-4F18-42B9-8586-0D99CDFB0B2A}" srcOrd="0" destOrd="2" presId="urn:microsoft.com/office/officeart/2005/8/layout/rings+Icon"/>
    <dgm:cxn modelId="{248C852E-B9B1-46F4-BD0C-E0D496572894}" type="presOf" srcId="{C5ACAD3D-4A4A-4DF4-8C24-539032B47237}" destId="{9FAD424A-4F18-42B9-8586-0D99CDFB0B2A}" srcOrd="0" destOrd="1" presId="urn:microsoft.com/office/officeart/2005/8/layout/rings+Icon"/>
    <dgm:cxn modelId="{07D5A033-D398-4A1D-9F5E-A9B4586D2794}" srcId="{99FB742A-CBBC-40A6-96CF-7AA79A5450BF}" destId="{AB025290-1BBE-4CC1-9951-576ACB6ABB6C}" srcOrd="2" destOrd="0" parTransId="{717672FB-371D-406B-A87E-DD3DFE8DD85D}" sibTransId="{58D48E52-CCD3-485A-B5A1-BFA1D0C0B05E}"/>
    <dgm:cxn modelId="{B895BA3C-47DE-4E7E-981F-EEEC1C1E7767}" srcId="{F0D9D8BD-F129-4898-8803-0BBCB132E9D5}" destId="{F263AB42-AEA5-4C0E-8427-706F7B375B0A}" srcOrd="1" destOrd="0" parTransId="{E4B27F49-3E5A-48DE-94F5-162107C15EE4}" sibTransId="{A8FAE707-2906-4914-8D85-021CA0632E97}"/>
    <dgm:cxn modelId="{1F78E23F-10E1-41F2-8A75-B3F4D60D6A63}" srcId="{AA7E0F6E-A169-4E8E-95C1-1C7C355F4812}" destId="{C43C49B7-5D57-4E01-B7C4-42ECC64511FC}" srcOrd="1" destOrd="0" parTransId="{EDED74EC-1797-4915-B7C7-DCDC5DAB90EE}" sibTransId="{E7DC7BBA-0857-4529-948D-5AD3DCD6DE99}"/>
    <dgm:cxn modelId="{D7CC6440-6BC8-4FE2-911A-A57297381E8C}" type="presOf" srcId="{99E3EEAB-60BB-4C81-A7A0-15C936FC58C4}" destId="{0BBE3EAF-1A12-48BA-8AB3-4BA9B93A4781}" srcOrd="0" destOrd="1" presId="urn:microsoft.com/office/officeart/2005/8/layout/rings+Icon"/>
    <dgm:cxn modelId="{B9056244-D8DE-4E2E-870F-CB3F503121BB}" srcId="{99FB742A-CBBC-40A6-96CF-7AA79A5450BF}" destId="{AA7E0F6E-A169-4E8E-95C1-1C7C355F4812}" srcOrd="3" destOrd="0" parTransId="{BDCCDB09-2A6A-4CAE-AFF9-3822C719A9F9}" sibTransId="{90109582-CE32-4065-8407-A95A6777CF94}"/>
    <dgm:cxn modelId="{1F211A68-7AD0-4DA5-BF26-1F540C231741}" srcId="{AB025290-1BBE-4CC1-9951-576ACB6ABB6C}" destId="{BFFC0A14-1E79-4EC2-811B-EBF633F4FA35}" srcOrd="1" destOrd="0" parTransId="{291403A9-4223-4E7F-8F66-60110E6206F4}" sibTransId="{CE7095A0-D006-4D98-85BF-82A200A03FCA}"/>
    <dgm:cxn modelId="{4AF8414C-CFDA-4F60-8D60-327F449D2AE9}" type="presOf" srcId="{008A3062-FC50-4D4C-B26A-EFE8E5ACCE22}" destId="{A3BCBE59-5084-4B5A-9920-EADB28D04CF0}" srcOrd="0" destOrd="1" presId="urn:microsoft.com/office/officeart/2005/8/layout/rings+Icon"/>
    <dgm:cxn modelId="{3A5E6972-EEE9-48FC-819F-EE87649AF166}" srcId="{AB025290-1BBE-4CC1-9951-576ACB6ABB6C}" destId="{008A3062-FC50-4D4C-B26A-EFE8E5ACCE22}" srcOrd="0" destOrd="0" parTransId="{E2063892-F0B1-451A-8224-E75DC0B37D04}" sibTransId="{53BFBE1D-40C1-4F25-B6C4-ECE31A8CD866}"/>
    <dgm:cxn modelId="{77017872-8166-45CF-96B9-2AD98A27739C}" type="presOf" srcId="{BFFC0A14-1E79-4EC2-811B-EBF633F4FA35}" destId="{A3BCBE59-5084-4B5A-9920-EADB28D04CF0}" srcOrd="0" destOrd="2" presId="urn:microsoft.com/office/officeart/2005/8/layout/rings+Icon"/>
    <dgm:cxn modelId="{2E0A8078-1CD4-403D-BB8E-82A68152F763}" type="presOf" srcId="{F0D9D8BD-F129-4898-8803-0BBCB132E9D5}" destId="{160BF523-A9C1-46CA-895D-84AE7D7A3F94}" srcOrd="0" destOrd="0" presId="urn:microsoft.com/office/officeart/2005/8/layout/rings+Icon"/>
    <dgm:cxn modelId="{D64195A2-B79C-4A57-B7C1-1C7793E0C7A0}" srcId="{AA7E0F6E-A169-4E8E-95C1-1C7C355F4812}" destId="{DB251B69-4B82-4DF7-A9F4-1A89BB84F637}" srcOrd="0" destOrd="0" parTransId="{A54BB6FE-CF1D-48EA-81B7-2FF2190187A4}" sibTransId="{D065FFDA-2CF9-4AB9-A2D0-C936F1DFF9EE}"/>
    <dgm:cxn modelId="{6FBC22AB-BC31-472A-AB44-9A2311E1F5AC}" srcId="{214A2F47-CDBC-429B-AC51-7E2A2C52578F}" destId="{C5ACAD3D-4A4A-4DF4-8C24-539032B47237}" srcOrd="0" destOrd="0" parTransId="{D9717A90-FF81-40E6-AE53-76C62753B111}" sibTransId="{362AAD52-F11E-449A-971A-60BB0BD35F31}"/>
    <dgm:cxn modelId="{1B24D9B6-FD92-4724-8ED3-FF10E1E0FA73}" srcId="{F0D9D8BD-F129-4898-8803-0BBCB132E9D5}" destId="{15B23C80-A555-4086-8ED2-7611A3935D12}" srcOrd="0" destOrd="0" parTransId="{A6464275-ED27-40BC-BA67-BF8B96252305}" sibTransId="{5BB02A01-9BA0-4270-A538-EA622F57DFA2}"/>
    <dgm:cxn modelId="{7C523CBC-6EBA-4D45-A797-F8A5B47FC310}" type="presOf" srcId="{C43C49B7-5D57-4E01-B7C4-42ECC64511FC}" destId="{7D1E5557-8700-4E56-A0AF-F69BBC94B211}" srcOrd="0" destOrd="2" presId="urn:microsoft.com/office/officeart/2005/8/layout/rings+Icon"/>
    <dgm:cxn modelId="{A760EAC1-4708-4EFE-8CE6-2D58D56FE359}" type="presOf" srcId="{AB025290-1BBE-4CC1-9951-576ACB6ABB6C}" destId="{A3BCBE59-5084-4B5A-9920-EADB28D04CF0}" srcOrd="0" destOrd="0" presId="urn:microsoft.com/office/officeart/2005/8/layout/rings+Icon"/>
    <dgm:cxn modelId="{F878E8C2-CBE8-412A-8BA5-0A87982ED104}" type="presOf" srcId="{AA7E0F6E-A169-4E8E-95C1-1C7C355F4812}" destId="{7D1E5557-8700-4E56-A0AF-F69BBC94B211}" srcOrd="0" destOrd="0" presId="urn:microsoft.com/office/officeart/2005/8/layout/rings+Icon"/>
    <dgm:cxn modelId="{6BFA96CC-A4D4-4B5A-BAF9-98E194B2E0EA}" srcId="{99FB742A-CBBC-40A6-96CF-7AA79A5450BF}" destId="{214A2F47-CDBC-429B-AC51-7E2A2C52578F}" srcOrd="0" destOrd="0" parTransId="{A54FD840-6C45-44D7-9A62-0994F940F55E}" sibTransId="{FB0DE128-A4EF-4AF5-924D-3950B4587E4F}"/>
    <dgm:cxn modelId="{18C2ECCD-F29A-46E9-B9D5-04F0464FD8B1}" srcId="{99FB742A-CBBC-40A6-96CF-7AA79A5450BF}" destId="{EE4A579E-1D55-425A-AD0F-D81EE7DF19F4}" srcOrd="4" destOrd="0" parTransId="{2FB04B0E-2476-4339-87E2-601AC8C9585B}" sibTransId="{B7129ECB-B747-45D2-AE8D-856FCFB636D9}"/>
    <dgm:cxn modelId="{C8CFF8CF-44A2-4424-B6C1-20A9B4AA982C}" srcId="{214A2F47-CDBC-429B-AC51-7E2A2C52578F}" destId="{C6328459-258C-47CF-9040-27442C74E611}" srcOrd="1" destOrd="0" parTransId="{F2A53F44-3F7A-4DA1-877D-6C777B1A0CFB}" sibTransId="{80D26681-9D60-48D1-B876-3025DAF3240D}"/>
    <dgm:cxn modelId="{DAA632E3-A8DC-4352-9088-4073600569BE}" srcId="{EE4A579E-1D55-425A-AD0F-D81EE7DF19F4}" destId="{99E3EEAB-60BB-4C81-A7A0-15C936FC58C4}" srcOrd="0" destOrd="0" parTransId="{D6F60910-4894-40C3-9887-557B3FAD3EE2}" sibTransId="{8B2B5CAD-BD6E-4916-A4C6-5DA68247EA99}"/>
    <dgm:cxn modelId="{42E330EB-C081-42B0-BD2B-937D5A62C694}" srcId="{EE4A579E-1D55-425A-AD0F-D81EE7DF19F4}" destId="{A96764A1-B90B-406E-8310-3CC150832193}" srcOrd="1" destOrd="0" parTransId="{EED7F602-E2AB-4659-AD68-5871678E3D85}" sibTransId="{29001D21-AB4C-4B30-ADA7-71DCCD9BB35F}"/>
    <dgm:cxn modelId="{79F909EE-F835-419D-A5F1-CB0C50411E17}" type="presOf" srcId="{A96764A1-B90B-406E-8310-3CC150832193}" destId="{0BBE3EAF-1A12-48BA-8AB3-4BA9B93A4781}" srcOrd="0" destOrd="2" presId="urn:microsoft.com/office/officeart/2005/8/layout/rings+Icon"/>
    <dgm:cxn modelId="{144E9BEE-BE92-44C7-9378-D78EFF118CE6}" srcId="{99FB742A-CBBC-40A6-96CF-7AA79A5450BF}" destId="{F0D9D8BD-F129-4898-8803-0BBCB132E9D5}" srcOrd="1" destOrd="0" parTransId="{CAC24612-6F27-4236-8573-4B45D1F1B054}" sibTransId="{91DD275D-9BC4-4BF1-818E-E10A815750B9}"/>
    <dgm:cxn modelId="{9A7150EF-8305-43FC-A55F-A72A81F13E2C}" type="presOf" srcId="{15B23C80-A555-4086-8ED2-7611A3935D12}" destId="{160BF523-A9C1-46CA-895D-84AE7D7A3F94}" srcOrd="0" destOrd="1" presId="urn:microsoft.com/office/officeart/2005/8/layout/rings+Icon"/>
    <dgm:cxn modelId="{68642EF9-0B2B-43EF-893C-85E60137AB71}" type="presOf" srcId="{EE4A579E-1D55-425A-AD0F-D81EE7DF19F4}" destId="{0BBE3EAF-1A12-48BA-8AB3-4BA9B93A4781}" srcOrd="0" destOrd="0" presId="urn:microsoft.com/office/officeart/2005/8/layout/rings+Icon"/>
    <dgm:cxn modelId="{F371BAF9-A457-45C7-A55D-68126188ADCE}" type="presOf" srcId="{DB251B69-4B82-4DF7-A9F4-1A89BB84F637}" destId="{7D1E5557-8700-4E56-A0AF-F69BBC94B211}" srcOrd="0" destOrd="1" presId="urn:microsoft.com/office/officeart/2005/8/layout/rings+Icon"/>
    <dgm:cxn modelId="{F9E87C6E-77A9-4030-959D-59455E08453C}" type="presParOf" srcId="{4CC1F276-4495-40F2-8FEC-03A72239523B}" destId="{9FAD424A-4F18-42B9-8586-0D99CDFB0B2A}" srcOrd="0" destOrd="0" presId="urn:microsoft.com/office/officeart/2005/8/layout/rings+Icon"/>
    <dgm:cxn modelId="{0DDA332C-3248-43C4-B802-AD5DA8B54B25}" type="presParOf" srcId="{4CC1F276-4495-40F2-8FEC-03A72239523B}" destId="{160BF523-A9C1-46CA-895D-84AE7D7A3F94}" srcOrd="1" destOrd="0" presId="urn:microsoft.com/office/officeart/2005/8/layout/rings+Icon"/>
    <dgm:cxn modelId="{1C2D78B9-83E1-40E2-B288-D8F9A3215BA9}" type="presParOf" srcId="{4CC1F276-4495-40F2-8FEC-03A72239523B}" destId="{A3BCBE59-5084-4B5A-9920-EADB28D04CF0}" srcOrd="2" destOrd="0" presId="urn:microsoft.com/office/officeart/2005/8/layout/rings+Icon"/>
    <dgm:cxn modelId="{9D0C08DB-24F2-47EA-AE4C-5669F32D6254}" type="presParOf" srcId="{4CC1F276-4495-40F2-8FEC-03A72239523B}" destId="{7D1E5557-8700-4E56-A0AF-F69BBC94B211}" srcOrd="3" destOrd="0" presId="urn:microsoft.com/office/officeart/2005/8/layout/rings+Icon"/>
    <dgm:cxn modelId="{D0D7FAF8-AD7F-4914-8F9F-EAB49D885E51}" type="presParOf" srcId="{4CC1F276-4495-40F2-8FEC-03A72239523B}" destId="{0BBE3EAF-1A12-48BA-8AB3-4BA9B93A4781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57E619-F757-4EAF-B164-0DE6E7C6DC9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4A6D476-1C72-4D81-B2E1-F3215ACD51DE}">
      <dgm:prSet/>
      <dgm:spPr/>
      <dgm:t>
        <a:bodyPr/>
        <a:lstStyle/>
        <a:p>
          <a:r>
            <a:rPr lang="en-IN" dirty="0"/>
            <a:t>💻 Central Controller</a:t>
          </a:r>
          <a:br>
            <a:rPr lang="en-IN" dirty="0"/>
          </a:br>
          <a:endParaRPr lang="en-IN" dirty="0"/>
        </a:p>
      </dgm:t>
    </dgm:pt>
    <dgm:pt modelId="{3DC9AE29-E1C9-42CA-9570-ABCE07A83D93}" type="parTrans" cxnId="{C76ECD77-1ABA-4668-B60A-6C048CDB5293}">
      <dgm:prSet/>
      <dgm:spPr/>
      <dgm:t>
        <a:bodyPr/>
        <a:lstStyle/>
        <a:p>
          <a:endParaRPr lang="en-IN"/>
        </a:p>
      </dgm:t>
    </dgm:pt>
    <dgm:pt modelId="{33221262-D27F-494A-9998-896B8A6590D3}" type="sibTrans" cxnId="{C76ECD77-1ABA-4668-B60A-6C048CDB5293}">
      <dgm:prSet/>
      <dgm:spPr/>
      <dgm:t>
        <a:bodyPr/>
        <a:lstStyle/>
        <a:p>
          <a:endParaRPr lang="en-IN"/>
        </a:p>
      </dgm:t>
    </dgm:pt>
    <dgm:pt modelId="{8D97F29B-5778-4B39-9B4F-5F100E244E33}">
      <dgm:prSet/>
      <dgm:spPr/>
      <dgm:t>
        <a:bodyPr/>
        <a:lstStyle/>
        <a:p>
          <a:r>
            <a:rPr lang="en-IN" dirty="0"/>
            <a:t>📥 Input Sensors</a:t>
          </a:r>
          <a:br>
            <a:rPr lang="en-IN" dirty="0"/>
          </a:br>
          <a:endParaRPr lang="en-IN" dirty="0"/>
        </a:p>
      </dgm:t>
    </dgm:pt>
    <dgm:pt modelId="{9E097BAF-305F-421D-82C4-E7D728EB9568}" type="parTrans" cxnId="{A53E2C5A-DEF1-4F96-AB7D-135411FAD544}">
      <dgm:prSet/>
      <dgm:spPr/>
      <dgm:t>
        <a:bodyPr/>
        <a:lstStyle/>
        <a:p>
          <a:endParaRPr lang="en-IN"/>
        </a:p>
      </dgm:t>
    </dgm:pt>
    <dgm:pt modelId="{98A59890-11B7-4375-B79A-ECC8571A04A3}" type="sibTrans" cxnId="{A53E2C5A-DEF1-4F96-AB7D-135411FAD544}">
      <dgm:prSet/>
      <dgm:spPr/>
      <dgm:t>
        <a:bodyPr/>
        <a:lstStyle/>
        <a:p>
          <a:endParaRPr lang="en-IN"/>
        </a:p>
      </dgm:t>
    </dgm:pt>
    <dgm:pt modelId="{7292A30B-6ACF-4DAC-94DC-C24E1F07ACBD}">
      <dgm:prSet/>
      <dgm:spPr/>
      <dgm:t>
        <a:bodyPr/>
        <a:lstStyle/>
        <a:p>
          <a:r>
            <a:rPr lang="en-IN" dirty="0"/>
            <a:t>📤 Output Components</a:t>
          </a:r>
          <a:br>
            <a:rPr lang="en-IN" dirty="0"/>
          </a:br>
          <a:endParaRPr lang="en-IN" dirty="0"/>
        </a:p>
      </dgm:t>
    </dgm:pt>
    <dgm:pt modelId="{A8EF18A4-5853-4F5B-8ECE-1B0B5AA3D3F3}" type="parTrans" cxnId="{3C0778DB-71B2-451B-9261-5BE042B9C5A1}">
      <dgm:prSet/>
      <dgm:spPr/>
      <dgm:t>
        <a:bodyPr/>
        <a:lstStyle/>
        <a:p>
          <a:endParaRPr lang="en-IN"/>
        </a:p>
      </dgm:t>
    </dgm:pt>
    <dgm:pt modelId="{85FDB15C-829F-4FE0-8839-E60A1C96B728}" type="sibTrans" cxnId="{3C0778DB-71B2-451B-9261-5BE042B9C5A1}">
      <dgm:prSet/>
      <dgm:spPr/>
      <dgm:t>
        <a:bodyPr/>
        <a:lstStyle/>
        <a:p>
          <a:endParaRPr lang="en-IN"/>
        </a:p>
      </dgm:t>
    </dgm:pt>
    <dgm:pt modelId="{F2FDC362-15BD-42BA-B176-0CECAA8659D8}">
      <dgm:prSet/>
      <dgm:spPr/>
      <dgm:t>
        <a:bodyPr/>
        <a:lstStyle/>
        <a:p>
          <a:r>
            <a:rPr lang="en-IN" dirty="0"/>
            <a:t>🔌 Power Supply</a:t>
          </a:r>
          <a:br>
            <a:rPr lang="en-IN" dirty="0"/>
          </a:br>
          <a:endParaRPr lang="en-IN" dirty="0"/>
        </a:p>
      </dgm:t>
    </dgm:pt>
    <dgm:pt modelId="{6EB18745-CF49-4641-8FBD-DB873CEC3AAD}" type="parTrans" cxnId="{88B32238-211A-49A1-8DF2-0479A9B33D9D}">
      <dgm:prSet/>
      <dgm:spPr/>
      <dgm:t>
        <a:bodyPr/>
        <a:lstStyle/>
        <a:p>
          <a:endParaRPr lang="en-IN"/>
        </a:p>
      </dgm:t>
    </dgm:pt>
    <dgm:pt modelId="{ED4628DC-C226-48B1-930F-48FD2962182E}" type="sibTrans" cxnId="{88B32238-211A-49A1-8DF2-0479A9B33D9D}">
      <dgm:prSet/>
      <dgm:spPr/>
      <dgm:t>
        <a:bodyPr/>
        <a:lstStyle/>
        <a:p>
          <a:endParaRPr lang="en-IN"/>
        </a:p>
      </dgm:t>
    </dgm:pt>
    <dgm:pt modelId="{FB4E3FF2-1732-456F-B5FC-CAC9C8572A66}">
      <dgm:prSet/>
      <dgm:spPr/>
      <dgm:t>
        <a:bodyPr/>
        <a:lstStyle/>
        <a:p>
          <a:r>
            <a:rPr lang="en-IN" dirty="0"/>
            <a:t>🔄 Communication Flow</a:t>
          </a:r>
          <a:br>
            <a:rPr lang="en-IN" dirty="0"/>
          </a:br>
          <a:endParaRPr lang="en-IN" dirty="0"/>
        </a:p>
      </dgm:t>
    </dgm:pt>
    <dgm:pt modelId="{3CD0306B-1C2B-47E6-824F-E83C87C19C7C}" type="parTrans" cxnId="{6C3CFCAB-51A4-48E7-B12D-541519EAF444}">
      <dgm:prSet/>
      <dgm:spPr/>
      <dgm:t>
        <a:bodyPr/>
        <a:lstStyle/>
        <a:p>
          <a:endParaRPr lang="en-IN"/>
        </a:p>
      </dgm:t>
    </dgm:pt>
    <dgm:pt modelId="{2D56937C-0C09-4023-91FE-EA6E9CB6E695}" type="sibTrans" cxnId="{6C3CFCAB-51A4-48E7-B12D-541519EAF444}">
      <dgm:prSet/>
      <dgm:spPr/>
      <dgm:t>
        <a:bodyPr/>
        <a:lstStyle/>
        <a:p>
          <a:endParaRPr lang="en-IN"/>
        </a:p>
      </dgm:t>
    </dgm:pt>
    <dgm:pt modelId="{6219EBA1-3EC2-4AC8-A037-5D309D61EDAB}">
      <dgm:prSet/>
      <dgm:spPr/>
      <dgm:t>
        <a:bodyPr/>
        <a:lstStyle/>
        <a:p>
          <a:r>
            <a:rPr lang="en-IN" dirty="0"/>
            <a:t>- ESP32 Dev Board</a:t>
          </a:r>
          <a:br>
            <a:rPr lang="en-IN" dirty="0"/>
          </a:br>
          <a:endParaRPr lang="en-IN" dirty="0"/>
        </a:p>
      </dgm:t>
    </dgm:pt>
    <dgm:pt modelId="{1D49AEDC-AAAA-465E-844C-205A6C7A476D}" type="parTrans" cxnId="{A99D00B0-A5FD-495F-8E66-F261CA191708}">
      <dgm:prSet/>
      <dgm:spPr/>
      <dgm:t>
        <a:bodyPr/>
        <a:lstStyle/>
        <a:p>
          <a:endParaRPr lang="en-IN"/>
        </a:p>
      </dgm:t>
    </dgm:pt>
    <dgm:pt modelId="{2140667F-905C-416F-A09D-875507799A90}" type="sibTrans" cxnId="{A99D00B0-A5FD-495F-8E66-F261CA191708}">
      <dgm:prSet/>
      <dgm:spPr/>
      <dgm:t>
        <a:bodyPr/>
        <a:lstStyle/>
        <a:p>
          <a:endParaRPr lang="en-IN"/>
        </a:p>
      </dgm:t>
    </dgm:pt>
    <dgm:pt modelId="{1140647F-A294-4908-B7E7-FAE6B4B8930C}">
      <dgm:prSet/>
      <dgm:spPr/>
      <dgm:t>
        <a:bodyPr/>
        <a:lstStyle/>
        <a:p>
          <a:r>
            <a:rPr lang="en-IN"/>
            <a:t>- Reads sensors, controls outputs</a:t>
          </a:r>
        </a:p>
      </dgm:t>
    </dgm:pt>
    <dgm:pt modelId="{84156672-3E06-41F5-A73F-ADEA21BDC91C}" type="parTrans" cxnId="{986AE632-45C9-4239-A680-7259E6B7D67D}">
      <dgm:prSet/>
      <dgm:spPr/>
      <dgm:t>
        <a:bodyPr/>
        <a:lstStyle/>
        <a:p>
          <a:endParaRPr lang="en-IN"/>
        </a:p>
      </dgm:t>
    </dgm:pt>
    <dgm:pt modelId="{98C5D72E-4E76-45A6-91F1-FB27E5BDD312}" type="sibTrans" cxnId="{986AE632-45C9-4239-A680-7259E6B7D67D}">
      <dgm:prSet/>
      <dgm:spPr/>
      <dgm:t>
        <a:bodyPr/>
        <a:lstStyle/>
        <a:p>
          <a:endParaRPr lang="en-IN"/>
        </a:p>
      </dgm:t>
    </dgm:pt>
    <dgm:pt modelId="{587B4D91-52DE-41F8-AC51-5727ED8B41E6}">
      <dgm:prSet/>
      <dgm:spPr/>
      <dgm:t>
        <a:bodyPr/>
        <a:lstStyle/>
        <a:p>
          <a:r>
            <a:rPr lang="en-IN" dirty="0"/>
            <a:t>- 🌡️ DHT11 → GPIO2</a:t>
          </a:r>
          <a:br>
            <a:rPr lang="en-IN" dirty="0"/>
          </a:br>
          <a:endParaRPr lang="en-IN" dirty="0"/>
        </a:p>
      </dgm:t>
    </dgm:pt>
    <dgm:pt modelId="{328A003E-7701-48F8-B6B4-E0038A87B872}" type="parTrans" cxnId="{A382B774-0AC3-4076-B2D5-7041D7007C87}">
      <dgm:prSet/>
      <dgm:spPr/>
      <dgm:t>
        <a:bodyPr/>
        <a:lstStyle/>
        <a:p>
          <a:endParaRPr lang="en-IN"/>
        </a:p>
      </dgm:t>
    </dgm:pt>
    <dgm:pt modelId="{5B411F72-DF0F-4224-AB9F-747C76C82D19}" type="sibTrans" cxnId="{A382B774-0AC3-4076-B2D5-7041D7007C87}">
      <dgm:prSet/>
      <dgm:spPr/>
      <dgm:t>
        <a:bodyPr/>
        <a:lstStyle/>
        <a:p>
          <a:endParaRPr lang="en-IN"/>
        </a:p>
      </dgm:t>
    </dgm:pt>
    <dgm:pt modelId="{78E41038-E06A-4C9D-9229-FBAD82CDEB79}">
      <dgm:prSet custT="1"/>
      <dgm:spPr/>
      <dgm:t>
        <a:bodyPr/>
        <a:lstStyle/>
        <a:p>
          <a:r>
            <a:rPr lang="en-IN" sz="1000" dirty="0"/>
            <a:t>- 💨 MQ2 → GPIO34</a:t>
          </a:r>
          <a:br>
            <a:rPr lang="en-IN" sz="1000" dirty="0"/>
          </a:br>
          <a:endParaRPr lang="en-IN" sz="1000" dirty="0"/>
        </a:p>
      </dgm:t>
    </dgm:pt>
    <dgm:pt modelId="{72B17C8F-B0C6-4296-86DC-A729C4D097A3}" type="parTrans" cxnId="{3A385507-DA2A-44BD-90BD-1A62473A26B2}">
      <dgm:prSet/>
      <dgm:spPr/>
      <dgm:t>
        <a:bodyPr/>
        <a:lstStyle/>
        <a:p>
          <a:endParaRPr lang="en-IN"/>
        </a:p>
      </dgm:t>
    </dgm:pt>
    <dgm:pt modelId="{C3501FEA-8038-4E96-BD8B-4EF35C2252D2}" type="sibTrans" cxnId="{3A385507-DA2A-44BD-90BD-1A62473A26B2}">
      <dgm:prSet/>
      <dgm:spPr/>
      <dgm:t>
        <a:bodyPr/>
        <a:lstStyle/>
        <a:p>
          <a:endParaRPr lang="en-IN"/>
        </a:p>
      </dgm:t>
    </dgm:pt>
    <dgm:pt modelId="{D9A8F446-F5A6-4206-845F-203EAD4B6EBE}">
      <dgm:prSet custT="1"/>
      <dgm:spPr/>
      <dgm:t>
        <a:bodyPr/>
        <a:lstStyle/>
        <a:p>
          <a:r>
            <a:rPr lang="en-IN" sz="800" dirty="0"/>
            <a:t>- 🎤 Sound Sensor → GPIO35</a:t>
          </a:r>
          <a:br>
            <a:rPr lang="en-IN" sz="800" dirty="0"/>
          </a:br>
          <a:endParaRPr lang="en-IN" sz="800" dirty="0"/>
        </a:p>
      </dgm:t>
    </dgm:pt>
    <dgm:pt modelId="{41EECAFD-D94B-4B08-A194-7EB87AC6EC13}" type="parTrans" cxnId="{1EA3DD05-7BE7-4FA9-BDC3-1F6CD5B716EE}">
      <dgm:prSet/>
      <dgm:spPr/>
      <dgm:t>
        <a:bodyPr/>
        <a:lstStyle/>
        <a:p>
          <a:endParaRPr lang="en-IN"/>
        </a:p>
      </dgm:t>
    </dgm:pt>
    <dgm:pt modelId="{97812492-D4FF-44CC-882D-0206790F6554}" type="sibTrans" cxnId="{1EA3DD05-7BE7-4FA9-BDC3-1F6CD5B716EE}">
      <dgm:prSet/>
      <dgm:spPr/>
      <dgm:t>
        <a:bodyPr/>
        <a:lstStyle/>
        <a:p>
          <a:endParaRPr lang="en-IN"/>
        </a:p>
      </dgm:t>
    </dgm:pt>
    <dgm:pt modelId="{B4C36603-42AB-4B29-B509-B028EC300DE3}">
      <dgm:prSet custT="1"/>
      <dgm:spPr/>
      <dgm:t>
        <a:bodyPr/>
        <a:lstStyle/>
        <a:p>
          <a:r>
            <a:rPr lang="en-IN" sz="800" dirty="0"/>
            <a:t>- ⬛ Button → GPIO15</a:t>
          </a:r>
        </a:p>
      </dgm:t>
    </dgm:pt>
    <dgm:pt modelId="{DA23446C-1F65-4796-8DCF-81778CC832F0}" type="parTrans" cxnId="{447759C9-7920-47EF-A0CE-A00CD67A1E7B}">
      <dgm:prSet/>
      <dgm:spPr/>
      <dgm:t>
        <a:bodyPr/>
        <a:lstStyle/>
        <a:p>
          <a:endParaRPr lang="en-IN"/>
        </a:p>
      </dgm:t>
    </dgm:pt>
    <dgm:pt modelId="{54658B77-489D-4C32-B8FB-0933C1245C25}" type="sibTrans" cxnId="{447759C9-7920-47EF-A0CE-A00CD67A1E7B}">
      <dgm:prSet/>
      <dgm:spPr/>
      <dgm:t>
        <a:bodyPr/>
        <a:lstStyle/>
        <a:p>
          <a:endParaRPr lang="en-IN"/>
        </a:p>
      </dgm:t>
    </dgm:pt>
    <dgm:pt modelId="{440C48CD-6E29-4BAF-8E00-BFAAAF826E1E}">
      <dgm:prSet/>
      <dgm:spPr/>
      <dgm:t>
        <a:bodyPr/>
        <a:lstStyle/>
        <a:p>
          <a:r>
            <a:rPr lang="en-IN" dirty="0"/>
            <a:t>- 🖥️ OLED → GPIO21(SDA), GPIO22(SCL)</a:t>
          </a:r>
          <a:br>
            <a:rPr lang="en-IN" dirty="0"/>
          </a:br>
          <a:endParaRPr lang="en-IN" dirty="0"/>
        </a:p>
      </dgm:t>
    </dgm:pt>
    <dgm:pt modelId="{55FFB4F6-6747-42E4-88D9-6C1DA329F76C}" type="parTrans" cxnId="{3211410E-AFED-4B69-B068-C1B82F5EA828}">
      <dgm:prSet/>
      <dgm:spPr/>
      <dgm:t>
        <a:bodyPr/>
        <a:lstStyle/>
        <a:p>
          <a:endParaRPr lang="en-IN"/>
        </a:p>
      </dgm:t>
    </dgm:pt>
    <dgm:pt modelId="{EA6E2EC7-8F6E-4975-B4F8-6CB498363901}" type="sibTrans" cxnId="{3211410E-AFED-4B69-B068-C1B82F5EA828}">
      <dgm:prSet/>
      <dgm:spPr/>
      <dgm:t>
        <a:bodyPr/>
        <a:lstStyle/>
        <a:p>
          <a:endParaRPr lang="en-IN"/>
        </a:p>
      </dgm:t>
    </dgm:pt>
    <dgm:pt modelId="{EB3EB3B6-3991-4598-9881-2467E8746815}">
      <dgm:prSet/>
      <dgm:spPr/>
      <dgm:t>
        <a:bodyPr/>
        <a:lstStyle/>
        <a:p>
          <a:r>
            <a:rPr lang="en-IN" dirty="0"/>
            <a:t>- 🔴🟢🔵 LEDs → GPIO13/12/14</a:t>
          </a:r>
          <a:br>
            <a:rPr lang="en-IN" dirty="0"/>
          </a:br>
          <a:endParaRPr lang="en-IN" dirty="0"/>
        </a:p>
      </dgm:t>
    </dgm:pt>
    <dgm:pt modelId="{92583F7E-5482-4FA6-BA3D-40CE9B5835E6}" type="parTrans" cxnId="{0AF27BDD-EB2C-4856-9FE6-289349F10A44}">
      <dgm:prSet/>
      <dgm:spPr/>
      <dgm:t>
        <a:bodyPr/>
        <a:lstStyle/>
        <a:p>
          <a:endParaRPr lang="en-IN"/>
        </a:p>
      </dgm:t>
    </dgm:pt>
    <dgm:pt modelId="{04D61F89-0E20-41EF-AB2B-BD0858CF254B}" type="sibTrans" cxnId="{0AF27BDD-EB2C-4856-9FE6-289349F10A44}">
      <dgm:prSet/>
      <dgm:spPr/>
      <dgm:t>
        <a:bodyPr/>
        <a:lstStyle/>
        <a:p>
          <a:endParaRPr lang="en-IN"/>
        </a:p>
      </dgm:t>
    </dgm:pt>
    <dgm:pt modelId="{1EE2020E-7CEC-4628-B0F3-61BCD7BDC4E7}">
      <dgm:prSet/>
      <dgm:spPr/>
      <dgm:t>
        <a:bodyPr/>
        <a:lstStyle/>
        <a:p>
          <a:r>
            <a:rPr lang="en-IN"/>
            <a:t>- </a:t>
          </a:r>
          <a:r>
            <a:rPr lang="en-IN" dirty="0"/>
            <a:t>🔔 Buzzer → GPIO27</a:t>
          </a:r>
        </a:p>
      </dgm:t>
    </dgm:pt>
    <dgm:pt modelId="{BDD1D88E-40B2-4B7C-A6B9-6414F77917BF}" type="parTrans" cxnId="{10CE026C-96F9-4B8A-B63A-38B435C6C686}">
      <dgm:prSet/>
      <dgm:spPr/>
      <dgm:t>
        <a:bodyPr/>
        <a:lstStyle/>
        <a:p>
          <a:endParaRPr lang="en-IN"/>
        </a:p>
      </dgm:t>
    </dgm:pt>
    <dgm:pt modelId="{4B158D87-2231-4231-B0FC-1E8E67EAF099}" type="sibTrans" cxnId="{10CE026C-96F9-4B8A-B63A-38B435C6C686}">
      <dgm:prSet/>
      <dgm:spPr/>
      <dgm:t>
        <a:bodyPr/>
        <a:lstStyle/>
        <a:p>
          <a:endParaRPr lang="en-IN"/>
        </a:p>
      </dgm:t>
    </dgm:pt>
    <dgm:pt modelId="{2F9843C2-B902-4C9C-B30C-8D7843CF2989}">
      <dgm:prSet/>
      <dgm:spPr/>
      <dgm:t>
        <a:bodyPr/>
        <a:lstStyle/>
        <a:p>
          <a:r>
            <a:rPr lang="en-IN" dirty="0"/>
            <a:t>- USB 5V Power</a:t>
          </a:r>
          <a:br>
            <a:rPr lang="en-IN" dirty="0"/>
          </a:br>
          <a:endParaRPr lang="en-IN" dirty="0"/>
        </a:p>
      </dgm:t>
    </dgm:pt>
    <dgm:pt modelId="{26E30DB9-4CAE-4E05-BAE4-5B81786E3484}" type="parTrans" cxnId="{C637B3EE-30EE-4802-B966-82B892AE1FAB}">
      <dgm:prSet/>
      <dgm:spPr/>
      <dgm:t>
        <a:bodyPr/>
        <a:lstStyle/>
        <a:p>
          <a:endParaRPr lang="en-IN"/>
        </a:p>
      </dgm:t>
    </dgm:pt>
    <dgm:pt modelId="{896F8C53-056D-4883-B239-BB39CB33E9A4}" type="sibTrans" cxnId="{C637B3EE-30EE-4802-B966-82B892AE1FAB}">
      <dgm:prSet/>
      <dgm:spPr/>
      <dgm:t>
        <a:bodyPr/>
        <a:lstStyle/>
        <a:p>
          <a:endParaRPr lang="en-IN"/>
        </a:p>
      </dgm:t>
    </dgm:pt>
    <dgm:pt modelId="{BA194D16-9BF1-498C-8213-8B78D6E9416C}">
      <dgm:prSet/>
      <dgm:spPr/>
      <dgm:t>
        <a:bodyPr/>
        <a:lstStyle/>
        <a:p>
          <a:r>
            <a:rPr lang="en-IN"/>
            <a:t>- </a:t>
          </a:r>
          <a:r>
            <a:rPr lang="en-IN" dirty="0"/>
            <a:t>Red → VCC, Black → GND</a:t>
          </a:r>
        </a:p>
      </dgm:t>
    </dgm:pt>
    <dgm:pt modelId="{E43AE551-E6A9-4617-B111-DE9701E18D26}" type="parTrans" cxnId="{C267E300-D38C-40E2-9D28-D6731B0582C4}">
      <dgm:prSet/>
      <dgm:spPr/>
      <dgm:t>
        <a:bodyPr/>
        <a:lstStyle/>
        <a:p>
          <a:endParaRPr lang="en-IN"/>
        </a:p>
      </dgm:t>
    </dgm:pt>
    <dgm:pt modelId="{922F42D2-E178-455E-A960-53B67627043E}" type="sibTrans" cxnId="{C267E300-D38C-40E2-9D28-D6731B0582C4}">
      <dgm:prSet/>
      <dgm:spPr/>
      <dgm:t>
        <a:bodyPr/>
        <a:lstStyle/>
        <a:p>
          <a:endParaRPr lang="en-IN"/>
        </a:p>
      </dgm:t>
    </dgm:pt>
    <dgm:pt modelId="{FF85092A-B45E-4FEF-A5FF-F4507460FAC0}">
      <dgm:prSet/>
      <dgm:spPr/>
      <dgm:t>
        <a:bodyPr/>
        <a:lstStyle/>
        <a:p>
          <a:r>
            <a:rPr lang="en-IN"/>
            <a:t>Sensors </a:t>
          </a:r>
          <a:r>
            <a:rPr lang="en-IN" dirty="0"/>
            <a:t>→ ESP32 → OLED/LEDs/Buzzer</a:t>
          </a:r>
        </a:p>
      </dgm:t>
    </dgm:pt>
    <dgm:pt modelId="{D1FFEBC2-04D7-43A3-9A7B-EAC6E3D3FAD0}" type="parTrans" cxnId="{A6B18D20-F068-431F-B8B5-30C7260BBC2F}">
      <dgm:prSet/>
      <dgm:spPr/>
      <dgm:t>
        <a:bodyPr/>
        <a:lstStyle/>
        <a:p>
          <a:endParaRPr lang="en-IN"/>
        </a:p>
      </dgm:t>
    </dgm:pt>
    <dgm:pt modelId="{9C5E55DF-547E-46F2-A749-9F0BC06149D7}" type="sibTrans" cxnId="{A6B18D20-F068-431F-B8B5-30C7260BBC2F}">
      <dgm:prSet/>
      <dgm:spPr/>
      <dgm:t>
        <a:bodyPr/>
        <a:lstStyle/>
        <a:p>
          <a:endParaRPr lang="en-IN"/>
        </a:p>
      </dgm:t>
    </dgm:pt>
    <dgm:pt modelId="{7135D9F0-4595-4353-8ED6-C86D1AE55FAA}" type="pres">
      <dgm:prSet presAssocID="{3157E619-F757-4EAF-B164-0DE6E7C6DC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8FDCED-5D12-4C79-8A8D-737CF2B6340D}" type="pres">
      <dgm:prSet presAssocID="{94A6D476-1C72-4D81-B2E1-F3215ACD51DE}" presName="hierRoot1" presStyleCnt="0"/>
      <dgm:spPr/>
    </dgm:pt>
    <dgm:pt modelId="{0F3F19BE-63C5-47A7-8B3A-122E0A6448F2}" type="pres">
      <dgm:prSet presAssocID="{94A6D476-1C72-4D81-B2E1-F3215ACD51DE}" presName="composite" presStyleCnt="0"/>
      <dgm:spPr/>
    </dgm:pt>
    <dgm:pt modelId="{73169907-6B4C-4D35-BE04-4059FE2B2164}" type="pres">
      <dgm:prSet presAssocID="{94A6D476-1C72-4D81-B2E1-F3215ACD51DE}" presName="background" presStyleLbl="node0" presStyleIdx="0" presStyleCnt="5"/>
      <dgm:spPr/>
    </dgm:pt>
    <dgm:pt modelId="{55DA2DAE-2A3D-47C8-ABD6-D403597E479F}" type="pres">
      <dgm:prSet presAssocID="{94A6D476-1C72-4D81-B2E1-F3215ACD51DE}" presName="text" presStyleLbl="fgAcc0" presStyleIdx="0" presStyleCnt="5">
        <dgm:presLayoutVars>
          <dgm:chPref val="3"/>
        </dgm:presLayoutVars>
      </dgm:prSet>
      <dgm:spPr/>
    </dgm:pt>
    <dgm:pt modelId="{961F570C-93B2-45C8-8565-B743D1E0D69F}" type="pres">
      <dgm:prSet presAssocID="{94A6D476-1C72-4D81-B2E1-F3215ACD51DE}" presName="hierChild2" presStyleCnt="0"/>
      <dgm:spPr/>
    </dgm:pt>
    <dgm:pt modelId="{10A3B047-4B99-47FB-849E-BEFE97391F70}" type="pres">
      <dgm:prSet presAssocID="{1D49AEDC-AAAA-465E-844C-205A6C7A476D}" presName="Name10" presStyleLbl="parChTrans1D2" presStyleIdx="0" presStyleCnt="9"/>
      <dgm:spPr/>
    </dgm:pt>
    <dgm:pt modelId="{FF8ED6A8-671A-4AF8-B075-CFBDEC7C82AD}" type="pres">
      <dgm:prSet presAssocID="{6219EBA1-3EC2-4AC8-A037-5D309D61EDAB}" presName="hierRoot2" presStyleCnt="0"/>
      <dgm:spPr/>
    </dgm:pt>
    <dgm:pt modelId="{B397B057-78CB-45D9-BC77-FA7FA0A0FFBF}" type="pres">
      <dgm:prSet presAssocID="{6219EBA1-3EC2-4AC8-A037-5D309D61EDAB}" presName="composite2" presStyleCnt="0"/>
      <dgm:spPr/>
    </dgm:pt>
    <dgm:pt modelId="{26CA96EF-FBCD-40EE-AE6E-559DAB10FD4E}" type="pres">
      <dgm:prSet presAssocID="{6219EBA1-3EC2-4AC8-A037-5D309D61EDAB}" presName="background2" presStyleLbl="node2" presStyleIdx="0" presStyleCnt="9"/>
      <dgm:spPr/>
    </dgm:pt>
    <dgm:pt modelId="{03920E9D-9D83-41CC-9C03-70708812C728}" type="pres">
      <dgm:prSet presAssocID="{6219EBA1-3EC2-4AC8-A037-5D309D61EDAB}" presName="text2" presStyleLbl="fgAcc2" presStyleIdx="0" presStyleCnt="9">
        <dgm:presLayoutVars>
          <dgm:chPref val="3"/>
        </dgm:presLayoutVars>
      </dgm:prSet>
      <dgm:spPr/>
    </dgm:pt>
    <dgm:pt modelId="{F652BA21-27DD-434A-8AF9-70E5C917C813}" type="pres">
      <dgm:prSet presAssocID="{6219EBA1-3EC2-4AC8-A037-5D309D61EDAB}" presName="hierChild3" presStyleCnt="0"/>
      <dgm:spPr/>
    </dgm:pt>
    <dgm:pt modelId="{35635CA7-EA91-40F1-A09D-76CD9A499719}" type="pres">
      <dgm:prSet presAssocID="{84156672-3E06-41F5-A73F-ADEA21BDC91C}" presName="Name10" presStyleLbl="parChTrans1D2" presStyleIdx="1" presStyleCnt="9"/>
      <dgm:spPr/>
    </dgm:pt>
    <dgm:pt modelId="{37BDEBB1-E71E-4498-BA52-3FC72AFFE082}" type="pres">
      <dgm:prSet presAssocID="{1140647F-A294-4908-B7E7-FAE6B4B8930C}" presName="hierRoot2" presStyleCnt="0"/>
      <dgm:spPr/>
    </dgm:pt>
    <dgm:pt modelId="{8840C450-1333-42C7-A8DA-EC7F7E1416BE}" type="pres">
      <dgm:prSet presAssocID="{1140647F-A294-4908-B7E7-FAE6B4B8930C}" presName="composite2" presStyleCnt="0"/>
      <dgm:spPr/>
    </dgm:pt>
    <dgm:pt modelId="{D461B404-1767-4DD0-A720-E76F93E8746B}" type="pres">
      <dgm:prSet presAssocID="{1140647F-A294-4908-B7E7-FAE6B4B8930C}" presName="background2" presStyleLbl="node2" presStyleIdx="1" presStyleCnt="9"/>
      <dgm:spPr/>
    </dgm:pt>
    <dgm:pt modelId="{9BE30EB9-6723-46B5-967B-C5060E48C162}" type="pres">
      <dgm:prSet presAssocID="{1140647F-A294-4908-B7E7-FAE6B4B8930C}" presName="text2" presStyleLbl="fgAcc2" presStyleIdx="1" presStyleCnt="9">
        <dgm:presLayoutVars>
          <dgm:chPref val="3"/>
        </dgm:presLayoutVars>
      </dgm:prSet>
      <dgm:spPr/>
    </dgm:pt>
    <dgm:pt modelId="{0B6259F7-A704-40CF-95D3-6DD2B044BF70}" type="pres">
      <dgm:prSet presAssocID="{1140647F-A294-4908-B7E7-FAE6B4B8930C}" presName="hierChild3" presStyleCnt="0"/>
      <dgm:spPr/>
    </dgm:pt>
    <dgm:pt modelId="{40E36623-91B0-4DB5-8F2E-11EAFC425FA8}" type="pres">
      <dgm:prSet presAssocID="{8D97F29B-5778-4B39-9B4F-5F100E244E33}" presName="hierRoot1" presStyleCnt="0"/>
      <dgm:spPr/>
    </dgm:pt>
    <dgm:pt modelId="{F333C55F-8016-4374-A49E-0CB3595D5001}" type="pres">
      <dgm:prSet presAssocID="{8D97F29B-5778-4B39-9B4F-5F100E244E33}" presName="composite" presStyleCnt="0"/>
      <dgm:spPr/>
    </dgm:pt>
    <dgm:pt modelId="{EBED7F8C-F416-4EC6-92E8-1D8E88449ADF}" type="pres">
      <dgm:prSet presAssocID="{8D97F29B-5778-4B39-9B4F-5F100E244E33}" presName="background" presStyleLbl="node0" presStyleIdx="1" presStyleCnt="5"/>
      <dgm:spPr/>
    </dgm:pt>
    <dgm:pt modelId="{3AF0B19B-3314-4FA7-9A05-10603B1095FB}" type="pres">
      <dgm:prSet presAssocID="{8D97F29B-5778-4B39-9B4F-5F100E244E33}" presName="text" presStyleLbl="fgAcc0" presStyleIdx="1" presStyleCnt="5">
        <dgm:presLayoutVars>
          <dgm:chPref val="3"/>
        </dgm:presLayoutVars>
      </dgm:prSet>
      <dgm:spPr/>
    </dgm:pt>
    <dgm:pt modelId="{F3F29BD6-86A3-480E-B2A5-FCC16A0D072E}" type="pres">
      <dgm:prSet presAssocID="{8D97F29B-5778-4B39-9B4F-5F100E244E33}" presName="hierChild2" presStyleCnt="0"/>
      <dgm:spPr/>
    </dgm:pt>
    <dgm:pt modelId="{152784C6-9135-441E-8EEA-47C084C35B07}" type="pres">
      <dgm:prSet presAssocID="{328A003E-7701-48F8-B6B4-E0038A87B872}" presName="Name10" presStyleLbl="parChTrans1D2" presStyleIdx="2" presStyleCnt="9"/>
      <dgm:spPr/>
    </dgm:pt>
    <dgm:pt modelId="{7806A955-A69F-482F-8138-B1EBF52AC7F0}" type="pres">
      <dgm:prSet presAssocID="{587B4D91-52DE-41F8-AC51-5727ED8B41E6}" presName="hierRoot2" presStyleCnt="0"/>
      <dgm:spPr/>
    </dgm:pt>
    <dgm:pt modelId="{BEE043EA-1F20-474B-8674-C24E6ECF0EFE}" type="pres">
      <dgm:prSet presAssocID="{587B4D91-52DE-41F8-AC51-5727ED8B41E6}" presName="composite2" presStyleCnt="0"/>
      <dgm:spPr/>
    </dgm:pt>
    <dgm:pt modelId="{22374D02-9A22-4363-9ED2-36CAA5FFFA87}" type="pres">
      <dgm:prSet presAssocID="{587B4D91-52DE-41F8-AC51-5727ED8B41E6}" presName="background2" presStyleLbl="node2" presStyleIdx="2" presStyleCnt="9"/>
      <dgm:spPr/>
    </dgm:pt>
    <dgm:pt modelId="{773CFB60-ACFB-4E9D-89FD-25E2818490AE}" type="pres">
      <dgm:prSet presAssocID="{587B4D91-52DE-41F8-AC51-5727ED8B41E6}" presName="text2" presStyleLbl="fgAcc2" presStyleIdx="2" presStyleCnt="9">
        <dgm:presLayoutVars>
          <dgm:chPref val="3"/>
        </dgm:presLayoutVars>
      </dgm:prSet>
      <dgm:spPr/>
    </dgm:pt>
    <dgm:pt modelId="{9BF8EB30-F399-40FD-B404-AB78C17C0A46}" type="pres">
      <dgm:prSet presAssocID="{587B4D91-52DE-41F8-AC51-5727ED8B41E6}" presName="hierChild3" presStyleCnt="0"/>
      <dgm:spPr/>
    </dgm:pt>
    <dgm:pt modelId="{0A1FED0F-1B4C-40EF-94CE-7D0B30D6B979}" type="pres">
      <dgm:prSet presAssocID="{72B17C8F-B0C6-4296-86DC-A729C4D097A3}" presName="Name10" presStyleLbl="parChTrans1D2" presStyleIdx="3" presStyleCnt="9"/>
      <dgm:spPr/>
    </dgm:pt>
    <dgm:pt modelId="{BE82BE0D-8C80-4565-87C0-86A909F10731}" type="pres">
      <dgm:prSet presAssocID="{78E41038-E06A-4C9D-9229-FBAD82CDEB79}" presName="hierRoot2" presStyleCnt="0"/>
      <dgm:spPr/>
    </dgm:pt>
    <dgm:pt modelId="{1BD933FD-B8EB-4D12-9246-324A1BE7D74F}" type="pres">
      <dgm:prSet presAssocID="{78E41038-E06A-4C9D-9229-FBAD82CDEB79}" presName="composite2" presStyleCnt="0"/>
      <dgm:spPr/>
    </dgm:pt>
    <dgm:pt modelId="{C2559EBB-E868-4FBB-9AD2-8B7251652A1B}" type="pres">
      <dgm:prSet presAssocID="{78E41038-E06A-4C9D-9229-FBAD82CDEB79}" presName="background2" presStyleLbl="node2" presStyleIdx="3" presStyleCnt="9"/>
      <dgm:spPr/>
    </dgm:pt>
    <dgm:pt modelId="{CC91D91D-1D68-4FD6-8AC9-6722957EC468}" type="pres">
      <dgm:prSet presAssocID="{78E41038-E06A-4C9D-9229-FBAD82CDEB79}" presName="text2" presStyleLbl="fgAcc2" presStyleIdx="3" presStyleCnt="9">
        <dgm:presLayoutVars>
          <dgm:chPref val="3"/>
        </dgm:presLayoutVars>
      </dgm:prSet>
      <dgm:spPr/>
    </dgm:pt>
    <dgm:pt modelId="{B9195CEF-7B66-4B76-BAE6-CFE020A0FEA4}" type="pres">
      <dgm:prSet presAssocID="{78E41038-E06A-4C9D-9229-FBAD82CDEB79}" presName="hierChild3" presStyleCnt="0"/>
      <dgm:spPr/>
    </dgm:pt>
    <dgm:pt modelId="{828261A1-7134-4251-B326-4212990C625D}" type="pres">
      <dgm:prSet presAssocID="{41EECAFD-D94B-4B08-A194-7EB87AC6EC13}" presName="Name17" presStyleLbl="parChTrans1D3" presStyleIdx="0" presStyleCnt="3"/>
      <dgm:spPr/>
    </dgm:pt>
    <dgm:pt modelId="{3EB35EA6-6659-4B9E-AC18-3462F8FEE804}" type="pres">
      <dgm:prSet presAssocID="{D9A8F446-F5A6-4206-845F-203EAD4B6EBE}" presName="hierRoot3" presStyleCnt="0"/>
      <dgm:spPr/>
    </dgm:pt>
    <dgm:pt modelId="{C6F910BC-1CB4-4540-B402-7E2E60A4B801}" type="pres">
      <dgm:prSet presAssocID="{D9A8F446-F5A6-4206-845F-203EAD4B6EBE}" presName="composite3" presStyleCnt="0"/>
      <dgm:spPr/>
    </dgm:pt>
    <dgm:pt modelId="{E9317A5C-7D13-4026-BA32-6B3DBC3ABBC7}" type="pres">
      <dgm:prSet presAssocID="{D9A8F446-F5A6-4206-845F-203EAD4B6EBE}" presName="background3" presStyleLbl="node3" presStyleIdx="0" presStyleCnt="3"/>
      <dgm:spPr/>
    </dgm:pt>
    <dgm:pt modelId="{56534856-CCBF-4B07-8A1B-A3EAFE64B897}" type="pres">
      <dgm:prSet presAssocID="{D9A8F446-F5A6-4206-845F-203EAD4B6EBE}" presName="text3" presStyleLbl="fgAcc3" presStyleIdx="0" presStyleCnt="3">
        <dgm:presLayoutVars>
          <dgm:chPref val="3"/>
        </dgm:presLayoutVars>
      </dgm:prSet>
      <dgm:spPr/>
    </dgm:pt>
    <dgm:pt modelId="{E6BCF394-EEBA-4432-B52C-5D83650D1C8C}" type="pres">
      <dgm:prSet presAssocID="{D9A8F446-F5A6-4206-845F-203EAD4B6EBE}" presName="hierChild4" presStyleCnt="0"/>
      <dgm:spPr/>
    </dgm:pt>
    <dgm:pt modelId="{E8DAE7D5-371E-4758-A0C7-B5300589AE95}" type="pres">
      <dgm:prSet presAssocID="{DA23446C-1F65-4796-8DCF-81778CC832F0}" presName="Name17" presStyleLbl="parChTrans1D3" presStyleIdx="1" presStyleCnt="3"/>
      <dgm:spPr/>
    </dgm:pt>
    <dgm:pt modelId="{6D141820-FDC7-403E-BC38-EB9074FD4F99}" type="pres">
      <dgm:prSet presAssocID="{B4C36603-42AB-4B29-B509-B028EC300DE3}" presName="hierRoot3" presStyleCnt="0"/>
      <dgm:spPr/>
    </dgm:pt>
    <dgm:pt modelId="{D038D889-2F6A-4E98-8C21-5E23093A3A0F}" type="pres">
      <dgm:prSet presAssocID="{B4C36603-42AB-4B29-B509-B028EC300DE3}" presName="composite3" presStyleCnt="0"/>
      <dgm:spPr/>
    </dgm:pt>
    <dgm:pt modelId="{80C832B1-3DA5-4795-815C-ECDD4D68E260}" type="pres">
      <dgm:prSet presAssocID="{B4C36603-42AB-4B29-B509-B028EC300DE3}" presName="background3" presStyleLbl="node3" presStyleIdx="1" presStyleCnt="3"/>
      <dgm:spPr/>
    </dgm:pt>
    <dgm:pt modelId="{BA701357-9421-4A15-81B4-BF812F267C23}" type="pres">
      <dgm:prSet presAssocID="{B4C36603-42AB-4B29-B509-B028EC300DE3}" presName="text3" presStyleLbl="fgAcc3" presStyleIdx="1" presStyleCnt="3">
        <dgm:presLayoutVars>
          <dgm:chPref val="3"/>
        </dgm:presLayoutVars>
      </dgm:prSet>
      <dgm:spPr/>
    </dgm:pt>
    <dgm:pt modelId="{AF99A8A6-F16B-4EB4-B0A9-101EDE741956}" type="pres">
      <dgm:prSet presAssocID="{B4C36603-42AB-4B29-B509-B028EC300DE3}" presName="hierChild4" presStyleCnt="0"/>
      <dgm:spPr/>
    </dgm:pt>
    <dgm:pt modelId="{759C47FF-BF14-43B1-9F6C-667EA4FAEA62}" type="pres">
      <dgm:prSet presAssocID="{7292A30B-6ACF-4DAC-94DC-C24E1F07ACBD}" presName="hierRoot1" presStyleCnt="0"/>
      <dgm:spPr/>
    </dgm:pt>
    <dgm:pt modelId="{4FDC21F9-7E09-4066-B283-001186D5A011}" type="pres">
      <dgm:prSet presAssocID="{7292A30B-6ACF-4DAC-94DC-C24E1F07ACBD}" presName="composite" presStyleCnt="0"/>
      <dgm:spPr/>
    </dgm:pt>
    <dgm:pt modelId="{F4D8BB39-E288-4B8A-9E4E-D777606255AE}" type="pres">
      <dgm:prSet presAssocID="{7292A30B-6ACF-4DAC-94DC-C24E1F07ACBD}" presName="background" presStyleLbl="node0" presStyleIdx="2" presStyleCnt="5"/>
      <dgm:spPr/>
    </dgm:pt>
    <dgm:pt modelId="{2CF3430E-01F4-462E-8975-FB32CD8E4533}" type="pres">
      <dgm:prSet presAssocID="{7292A30B-6ACF-4DAC-94DC-C24E1F07ACBD}" presName="text" presStyleLbl="fgAcc0" presStyleIdx="2" presStyleCnt="5">
        <dgm:presLayoutVars>
          <dgm:chPref val="3"/>
        </dgm:presLayoutVars>
      </dgm:prSet>
      <dgm:spPr/>
    </dgm:pt>
    <dgm:pt modelId="{A2C44B3B-B919-4571-BB9B-D98F54424B51}" type="pres">
      <dgm:prSet presAssocID="{7292A30B-6ACF-4DAC-94DC-C24E1F07ACBD}" presName="hierChild2" presStyleCnt="0"/>
      <dgm:spPr/>
    </dgm:pt>
    <dgm:pt modelId="{E2FD6D0A-5A7D-4328-919C-589374BA4274}" type="pres">
      <dgm:prSet presAssocID="{55FFB4F6-6747-42E4-88D9-6C1DA329F76C}" presName="Name10" presStyleLbl="parChTrans1D2" presStyleIdx="4" presStyleCnt="9"/>
      <dgm:spPr/>
    </dgm:pt>
    <dgm:pt modelId="{B1184E94-69ED-4D9D-BFCE-08A18225A47A}" type="pres">
      <dgm:prSet presAssocID="{440C48CD-6E29-4BAF-8E00-BFAAAF826E1E}" presName="hierRoot2" presStyleCnt="0"/>
      <dgm:spPr/>
    </dgm:pt>
    <dgm:pt modelId="{A3C1D225-19A4-48E7-8250-10F20CAADB7A}" type="pres">
      <dgm:prSet presAssocID="{440C48CD-6E29-4BAF-8E00-BFAAAF826E1E}" presName="composite2" presStyleCnt="0"/>
      <dgm:spPr/>
    </dgm:pt>
    <dgm:pt modelId="{30762B87-1490-43E6-A6F7-433366CFBE88}" type="pres">
      <dgm:prSet presAssocID="{440C48CD-6E29-4BAF-8E00-BFAAAF826E1E}" presName="background2" presStyleLbl="node2" presStyleIdx="4" presStyleCnt="9"/>
      <dgm:spPr/>
    </dgm:pt>
    <dgm:pt modelId="{4393B15B-954A-4E21-896C-EFCBA622B7C7}" type="pres">
      <dgm:prSet presAssocID="{440C48CD-6E29-4BAF-8E00-BFAAAF826E1E}" presName="text2" presStyleLbl="fgAcc2" presStyleIdx="4" presStyleCnt="9">
        <dgm:presLayoutVars>
          <dgm:chPref val="3"/>
        </dgm:presLayoutVars>
      </dgm:prSet>
      <dgm:spPr/>
    </dgm:pt>
    <dgm:pt modelId="{74E8DB6A-6725-4AA5-BE68-B0D37A707614}" type="pres">
      <dgm:prSet presAssocID="{440C48CD-6E29-4BAF-8E00-BFAAAF826E1E}" presName="hierChild3" presStyleCnt="0"/>
      <dgm:spPr/>
    </dgm:pt>
    <dgm:pt modelId="{CDB83CC5-AA28-4BC6-8DD4-BBEBECB5B551}" type="pres">
      <dgm:prSet presAssocID="{92583F7E-5482-4FA6-BA3D-40CE9B5835E6}" presName="Name10" presStyleLbl="parChTrans1D2" presStyleIdx="5" presStyleCnt="9"/>
      <dgm:spPr/>
    </dgm:pt>
    <dgm:pt modelId="{0294274B-3E54-4A72-8B03-B3E0BC392146}" type="pres">
      <dgm:prSet presAssocID="{EB3EB3B6-3991-4598-9881-2467E8746815}" presName="hierRoot2" presStyleCnt="0"/>
      <dgm:spPr/>
    </dgm:pt>
    <dgm:pt modelId="{941CA257-C4FE-47EC-9E24-D07A99C232A7}" type="pres">
      <dgm:prSet presAssocID="{EB3EB3B6-3991-4598-9881-2467E8746815}" presName="composite2" presStyleCnt="0"/>
      <dgm:spPr/>
    </dgm:pt>
    <dgm:pt modelId="{8A91D906-86E9-48E2-8259-E26AF4E22656}" type="pres">
      <dgm:prSet presAssocID="{EB3EB3B6-3991-4598-9881-2467E8746815}" presName="background2" presStyleLbl="node2" presStyleIdx="5" presStyleCnt="9"/>
      <dgm:spPr/>
    </dgm:pt>
    <dgm:pt modelId="{7506F7FD-C9C5-42A6-959C-FD262580D639}" type="pres">
      <dgm:prSet presAssocID="{EB3EB3B6-3991-4598-9881-2467E8746815}" presName="text2" presStyleLbl="fgAcc2" presStyleIdx="5" presStyleCnt="9">
        <dgm:presLayoutVars>
          <dgm:chPref val="3"/>
        </dgm:presLayoutVars>
      </dgm:prSet>
      <dgm:spPr/>
    </dgm:pt>
    <dgm:pt modelId="{9F5240C2-894E-4052-9A49-B026F4655600}" type="pres">
      <dgm:prSet presAssocID="{EB3EB3B6-3991-4598-9881-2467E8746815}" presName="hierChild3" presStyleCnt="0"/>
      <dgm:spPr/>
    </dgm:pt>
    <dgm:pt modelId="{181B1C75-8FF8-4DEB-A552-D2CFE299DEF1}" type="pres">
      <dgm:prSet presAssocID="{BDD1D88E-40B2-4B7C-A6B9-6414F77917BF}" presName="Name10" presStyleLbl="parChTrans1D2" presStyleIdx="6" presStyleCnt="9"/>
      <dgm:spPr/>
    </dgm:pt>
    <dgm:pt modelId="{25CC1592-4565-4C21-B13E-083B2C96E9DF}" type="pres">
      <dgm:prSet presAssocID="{1EE2020E-7CEC-4628-B0F3-61BCD7BDC4E7}" presName="hierRoot2" presStyleCnt="0"/>
      <dgm:spPr/>
    </dgm:pt>
    <dgm:pt modelId="{D2E7AC55-3856-41A6-9AF3-5F3CC8C25E97}" type="pres">
      <dgm:prSet presAssocID="{1EE2020E-7CEC-4628-B0F3-61BCD7BDC4E7}" presName="composite2" presStyleCnt="0"/>
      <dgm:spPr/>
    </dgm:pt>
    <dgm:pt modelId="{EFCE14F9-ECEB-4434-9B79-D289F933A367}" type="pres">
      <dgm:prSet presAssocID="{1EE2020E-7CEC-4628-B0F3-61BCD7BDC4E7}" presName="background2" presStyleLbl="node2" presStyleIdx="6" presStyleCnt="9"/>
      <dgm:spPr/>
    </dgm:pt>
    <dgm:pt modelId="{F1D21075-C747-4698-982B-92C39FD36926}" type="pres">
      <dgm:prSet presAssocID="{1EE2020E-7CEC-4628-B0F3-61BCD7BDC4E7}" presName="text2" presStyleLbl="fgAcc2" presStyleIdx="6" presStyleCnt="9">
        <dgm:presLayoutVars>
          <dgm:chPref val="3"/>
        </dgm:presLayoutVars>
      </dgm:prSet>
      <dgm:spPr/>
    </dgm:pt>
    <dgm:pt modelId="{64397877-5B9A-424D-AC8A-18058A764490}" type="pres">
      <dgm:prSet presAssocID="{1EE2020E-7CEC-4628-B0F3-61BCD7BDC4E7}" presName="hierChild3" presStyleCnt="0"/>
      <dgm:spPr/>
    </dgm:pt>
    <dgm:pt modelId="{5C8D3A33-2F64-4877-8E07-8137017638FD}" type="pres">
      <dgm:prSet presAssocID="{F2FDC362-15BD-42BA-B176-0CECAA8659D8}" presName="hierRoot1" presStyleCnt="0"/>
      <dgm:spPr/>
    </dgm:pt>
    <dgm:pt modelId="{F2B007F1-3581-4D39-90F8-D0FEB33AAF6C}" type="pres">
      <dgm:prSet presAssocID="{F2FDC362-15BD-42BA-B176-0CECAA8659D8}" presName="composite" presStyleCnt="0"/>
      <dgm:spPr/>
    </dgm:pt>
    <dgm:pt modelId="{ACA13910-A2F9-41FE-A755-8850363A0A3B}" type="pres">
      <dgm:prSet presAssocID="{F2FDC362-15BD-42BA-B176-0CECAA8659D8}" presName="background" presStyleLbl="node0" presStyleIdx="3" presStyleCnt="5"/>
      <dgm:spPr/>
    </dgm:pt>
    <dgm:pt modelId="{239B972C-0342-453F-A20D-52871F110ECA}" type="pres">
      <dgm:prSet presAssocID="{F2FDC362-15BD-42BA-B176-0CECAA8659D8}" presName="text" presStyleLbl="fgAcc0" presStyleIdx="3" presStyleCnt="5">
        <dgm:presLayoutVars>
          <dgm:chPref val="3"/>
        </dgm:presLayoutVars>
      </dgm:prSet>
      <dgm:spPr/>
    </dgm:pt>
    <dgm:pt modelId="{80F1D612-F6A4-4F95-9A07-5197391E4EC3}" type="pres">
      <dgm:prSet presAssocID="{F2FDC362-15BD-42BA-B176-0CECAA8659D8}" presName="hierChild2" presStyleCnt="0"/>
      <dgm:spPr/>
    </dgm:pt>
    <dgm:pt modelId="{F5941BC6-8A38-4BE6-ADEB-B5E1B777D727}" type="pres">
      <dgm:prSet presAssocID="{26E30DB9-4CAE-4E05-BAE4-5B81786E3484}" presName="Name10" presStyleLbl="parChTrans1D2" presStyleIdx="7" presStyleCnt="9"/>
      <dgm:spPr/>
    </dgm:pt>
    <dgm:pt modelId="{20430BA1-8987-44EC-943C-FB97CF3411C2}" type="pres">
      <dgm:prSet presAssocID="{2F9843C2-B902-4C9C-B30C-8D7843CF2989}" presName="hierRoot2" presStyleCnt="0"/>
      <dgm:spPr/>
    </dgm:pt>
    <dgm:pt modelId="{7391D87B-88A8-4559-9705-5EF48475F831}" type="pres">
      <dgm:prSet presAssocID="{2F9843C2-B902-4C9C-B30C-8D7843CF2989}" presName="composite2" presStyleCnt="0"/>
      <dgm:spPr/>
    </dgm:pt>
    <dgm:pt modelId="{B19DF001-37B9-41C8-810A-348D7613A223}" type="pres">
      <dgm:prSet presAssocID="{2F9843C2-B902-4C9C-B30C-8D7843CF2989}" presName="background2" presStyleLbl="node2" presStyleIdx="7" presStyleCnt="9"/>
      <dgm:spPr/>
    </dgm:pt>
    <dgm:pt modelId="{280C7156-A809-44E2-BC85-4AA2F78B9E9A}" type="pres">
      <dgm:prSet presAssocID="{2F9843C2-B902-4C9C-B30C-8D7843CF2989}" presName="text2" presStyleLbl="fgAcc2" presStyleIdx="7" presStyleCnt="9">
        <dgm:presLayoutVars>
          <dgm:chPref val="3"/>
        </dgm:presLayoutVars>
      </dgm:prSet>
      <dgm:spPr/>
    </dgm:pt>
    <dgm:pt modelId="{C41BCD74-D6BB-4C4E-98B3-F775F503AC8F}" type="pres">
      <dgm:prSet presAssocID="{2F9843C2-B902-4C9C-B30C-8D7843CF2989}" presName="hierChild3" presStyleCnt="0"/>
      <dgm:spPr/>
    </dgm:pt>
    <dgm:pt modelId="{89518E10-4178-4FD9-9BF3-248BA6B3275B}" type="pres">
      <dgm:prSet presAssocID="{E43AE551-E6A9-4617-B111-DE9701E18D26}" presName="Name17" presStyleLbl="parChTrans1D3" presStyleIdx="2" presStyleCnt="3"/>
      <dgm:spPr/>
    </dgm:pt>
    <dgm:pt modelId="{3BEBECFD-D0EE-4958-98CA-55C2908DB370}" type="pres">
      <dgm:prSet presAssocID="{BA194D16-9BF1-498C-8213-8B78D6E9416C}" presName="hierRoot3" presStyleCnt="0"/>
      <dgm:spPr/>
    </dgm:pt>
    <dgm:pt modelId="{FA721B4D-FB50-486B-A05F-D10F780107A2}" type="pres">
      <dgm:prSet presAssocID="{BA194D16-9BF1-498C-8213-8B78D6E9416C}" presName="composite3" presStyleCnt="0"/>
      <dgm:spPr/>
    </dgm:pt>
    <dgm:pt modelId="{44B83AEA-27F8-4FC8-B88A-FB64A15D015A}" type="pres">
      <dgm:prSet presAssocID="{BA194D16-9BF1-498C-8213-8B78D6E9416C}" presName="background3" presStyleLbl="node3" presStyleIdx="2" presStyleCnt="3"/>
      <dgm:spPr/>
    </dgm:pt>
    <dgm:pt modelId="{FF9D9683-CAD6-425A-B8CC-55A2B8054FB7}" type="pres">
      <dgm:prSet presAssocID="{BA194D16-9BF1-498C-8213-8B78D6E9416C}" presName="text3" presStyleLbl="fgAcc3" presStyleIdx="2" presStyleCnt="3">
        <dgm:presLayoutVars>
          <dgm:chPref val="3"/>
        </dgm:presLayoutVars>
      </dgm:prSet>
      <dgm:spPr/>
    </dgm:pt>
    <dgm:pt modelId="{7D333A99-AC9C-4902-93B2-F20D2298DC82}" type="pres">
      <dgm:prSet presAssocID="{BA194D16-9BF1-498C-8213-8B78D6E9416C}" presName="hierChild4" presStyleCnt="0"/>
      <dgm:spPr/>
    </dgm:pt>
    <dgm:pt modelId="{0FF643CA-FCB0-4597-BA84-10DC8EF1117C}" type="pres">
      <dgm:prSet presAssocID="{FB4E3FF2-1732-456F-B5FC-CAC9C8572A66}" presName="hierRoot1" presStyleCnt="0"/>
      <dgm:spPr/>
    </dgm:pt>
    <dgm:pt modelId="{BB2656EA-DF2C-4160-8CF8-C7090F605571}" type="pres">
      <dgm:prSet presAssocID="{FB4E3FF2-1732-456F-B5FC-CAC9C8572A66}" presName="composite" presStyleCnt="0"/>
      <dgm:spPr/>
    </dgm:pt>
    <dgm:pt modelId="{B63FF5B9-8F2D-4A32-BA7C-3ABF4A799D78}" type="pres">
      <dgm:prSet presAssocID="{FB4E3FF2-1732-456F-B5FC-CAC9C8572A66}" presName="background" presStyleLbl="node0" presStyleIdx="4" presStyleCnt="5"/>
      <dgm:spPr/>
    </dgm:pt>
    <dgm:pt modelId="{18B8F229-5F5D-468C-B242-5C949272CD3C}" type="pres">
      <dgm:prSet presAssocID="{FB4E3FF2-1732-456F-B5FC-CAC9C8572A66}" presName="text" presStyleLbl="fgAcc0" presStyleIdx="4" presStyleCnt="5">
        <dgm:presLayoutVars>
          <dgm:chPref val="3"/>
        </dgm:presLayoutVars>
      </dgm:prSet>
      <dgm:spPr/>
    </dgm:pt>
    <dgm:pt modelId="{3B227EAE-1A7C-4E5D-85E4-B53FFA64E299}" type="pres">
      <dgm:prSet presAssocID="{FB4E3FF2-1732-456F-B5FC-CAC9C8572A66}" presName="hierChild2" presStyleCnt="0"/>
      <dgm:spPr/>
    </dgm:pt>
    <dgm:pt modelId="{FCE00826-7C20-4DF3-8423-764ADC7AA1F3}" type="pres">
      <dgm:prSet presAssocID="{D1FFEBC2-04D7-43A3-9A7B-EAC6E3D3FAD0}" presName="Name10" presStyleLbl="parChTrans1D2" presStyleIdx="8" presStyleCnt="9"/>
      <dgm:spPr/>
    </dgm:pt>
    <dgm:pt modelId="{3913D32F-F615-468B-B17D-137E7A123C0A}" type="pres">
      <dgm:prSet presAssocID="{FF85092A-B45E-4FEF-A5FF-F4507460FAC0}" presName="hierRoot2" presStyleCnt="0"/>
      <dgm:spPr/>
    </dgm:pt>
    <dgm:pt modelId="{3A8FFF30-6E08-4DED-AE7E-8A7AC43B33CC}" type="pres">
      <dgm:prSet presAssocID="{FF85092A-B45E-4FEF-A5FF-F4507460FAC0}" presName="composite2" presStyleCnt="0"/>
      <dgm:spPr/>
    </dgm:pt>
    <dgm:pt modelId="{0BD875DC-668E-491C-AC23-A7F0BE7C512F}" type="pres">
      <dgm:prSet presAssocID="{FF85092A-B45E-4FEF-A5FF-F4507460FAC0}" presName="background2" presStyleLbl="node2" presStyleIdx="8" presStyleCnt="9"/>
      <dgm:spPr/>
    </dgm:pt>
    <dgm:pt modelId="{6FE11359-AC5A-47F7-A851-F29386DD8E3D}" type="pres">
      <dgm:prSet presAssocID="{FF85092A-B45E-4FEF-A5FF-F4507460FAC0}" presName="text2" presStyleLbl="fgAcc2" presStyleIdx="8" presStyleCnt="9">
        <dgm:presLayoutVars>
          <dgm:chPref val="3"/>
        </dgm:presLayoutVars>
      </dgm:prSet>
      <dgm:spPr/>
    </dgm:pt>
    <dgm:pt modelId="{A45A1382-0F08-4284-A7B4-39B6D3743FD3}" type="pres">
      <dgm:prSet presAssocID="{FF85092A-B45E-4FEF-A5FF-F4507460FAC0}" presName="hierChild3" presStyleCnt="0"/>
      <dgm:spPr/>
    </dgm:pt>
  </dgm:ptLst>
  <dgm:cxnLst>
    <dgm:cxn modelId="{C267E300-D38C-40E2-9D28-D6731B0582C4}" srcId="{2F9843C2-B902-4C9C-B30C-8D7843CF2989}" destId="{BA194D16-9BF1-498C-8213-8B78D6E9416C}" srcOrd="0" destOrd="0" parTransId="{E43AE551-E6A9-4617-B111-DE9701E18D26}" sibTransId="{922F42D2-E178-455E-A960-53B67627043E}"/>
    <dgm:cxn modelId="{1EA3DD05-7BE7-4FA9-BDC3-1F6CD5B716EE}" srcId="{78E41038-E06A-4C9D-9229-FBAD82CDEB79}" destId="{D9A8F446-F5A6-4206-845F-203EAD4B6EBE}" srcOrd="0" destOrd="0" parTransId="{41EECAFD-D94B-4B08-A194-7EB87AC6EC13}" sibTransId="{97812492-D4FF-44CC-882D-0206790F6554}"/>
    <dgm:cxn modelId="{3A385507-DA2A-44BD-90BD-1A62473A26B2}" srcId="{8D97F29B-5778-4B39-9B4F-5F100E244E33}" destId="{78E41038-E06A-4C9D-9229-FBAD82CDEB79}" srcOrd="1" destOrd="0" parTransId="{72B17C8F-B0C6-4296-86DC-A729C4D097A3}" sibTransId="{C3501FEA-8038-4E96-BD8B-4EF35C2252D2}"/>
    <dgm:cxn modelId="{3211410E-AFED-4B69-B068-C1B82F5EA828}" srcId="{7292A30B-6ACF-4DAC-94DC-C24E1F07ACBD}" destId="{440C48CD-6E29-4BAF-8E00-BFAAAF826E1E}" srcOrd="0" destOrd="0" parTransId="{55FFB4F6-6747-42E4-88D9-6C1DA329F76C}" sibTransId="{EA6E2EC7-8F6E-4975-B4F8-6CB498363901}"/>
    <dgm:cxn modelId="{962C000F-E63D-4E5F-9321-9B01E7624F5F}" type="presOf" srcId="{FF85092A-B45E-4FEF-A5FF-F4507460FAC0}" destId="{6FE11359-AC5A-47F7-A851-F29386DD8E3D}" srcOrd="0" destOrd="0" presId="urn:microsoft.com/office/officeart/2005/8/layout/hierarchy1"/>
    <dgm:cxn modelId="{94BF0B1B-92CD-4754-91D5-BEE3C297DA97}" type="presOf" srcId="{94A6D476-1C72-4D81-B2E1-F3215ACD51DE}" destId="{55DA2DAE-2A3D-47C8-ABD6-D403597E479F}" srcOrd="0" destOrd="0" presId="urn:microsoft.com/office/officeart/2005/8/layout/hierarchy1"/>
    <dgm:cxn modelId="{A6B18D20-F068-431F-B8B5-30C7260BBC2F}" srcId="{FB4E3FF2-1732-456F-B5FC-CAC9C8572A66}" destId="{FF85092A-B45E-4FEF-A5FF-F4507460FAC0}" srcOrd="0" destOrd="0" parTransId="{D1FFEBC2-04D7-43A3-9A7B-EAC6E3D3FAD0}" sibTransId="{9C5E55DF-547E-46F2-A749-9F0BC06149D7}"/>
    <dgm:cxn modelId="{F0654330-0071-4A00-A298-E56F5711D666}" type="presOf" srcId="{587B4D91-52DE-41F8-AC51-5727ED8B41E6}" destId="{773CFB60-ACFB-4E9D-89FD-25E2818490AE}" srcOrd="0" destOrd="0" presId="urn:microsoft.com/office/officeart/2005/8/layout/hierarchy1"/>
    <dgm:cxn modelId="{986AE632-45C9-4239-A680-7259E6B7D67D}" srcId="{94A6D476-1C72-4D81-B2E1-F3215ACD51DE}" destId="{1140647F-A294-4908-B7E7-FAE6B4B8930C}" srcOrd="1" destOrd="0" parTransId="{84156672-3E06-41F5-A73F-ADEA21BDC91C}" sibTransId="{98C5D72E-4E76-45A6-91F1-FB27E5BDD312}"/>
    <dgm:cxn modelId="{C433BE34-3BE9-44FB-BE4C-799808DAD2AA}" type="presOf" srcId="{D9A8F446-F5A6-4206-845F-203EAD4B6EBE}" destId="{56534856-CCBF-4B07-8A1B-A3EAFE64B897}" srcOrd="0" destOrd="0" presId="urn:microsoft.com/office/officeart/2005/8/layout/hierarchy1"/>
    <dgm:cxn modelId="{88B32238-211A-49A1-8DF2-0479A9B33D9D}" srcId="{3157E619-F757-4EAF-B164-0DE6E7C6DC9E}" destId="{F2FDC362-15BD-42BA-B176-0CECAA8659D8}" srcOrd="3" destOrd="0" parTransId="{6EB18745-CF49-4641-8FBD-DB873CEC3AAD}" sibTransId="{ED4628DC-C226-48B1-930F-48FD2962182E}"/>
    <dgm:cxn modelId="{9F19BF3A-B51E-43AD-BA30-188930F6469D}" type="presOf" srcId="{7292A30B-6ACF-4DAC-94DC-C24E1F07ACBD}" destId="{2CF3430E-01F4-462E-8975-FB32CD8E4533}" srcOrd="0" destOrd="0" presId="urn:microsoft.com/office/officeart/2005/8/layout/hierarchy1"/>
    <dgm:cxn modelId="{9158EF3C-DC63-43B9-B82A-785BB98EF8BD}" type="presOf" srcId="{EB3EB3B6-3991-4598-9881-2467E8746815}" destId="{7506F7FD-C9C5-42A6-959C-FD262580D639}" srcOrd="0" destOrd="0" presId="urn:microsoft.com/office/officeart/2005/8/layout/hierarchy1"/>
    <dgm:cxn modelId="{FB9ED542-5754-4E70-9FC5-9BC2A3950866}" type="presOf" srcId="{E43AE551-E6A9-4617-B111-DE9701E18D26}" destId="{89518E10-4178-4FD9-9BF3-248BA6B3275B}" srcOrd="0" destOrd="0" presId="urn:microsoft.com/office/officeart/2005/8/layout/hierarchy1"/>
    <dgm:cxn modelId="{AF864744-AF62-41FB-A776-DEECEB364498}" type="presOf" srcId="{92583F7E-5482-4FA6-BA3D-40CE9B5835E6}" destId="{CDB83CC5-AA28-4BC6-8DD4-BBEBECB5B551}" srcOrd="0" destOrd="0" presId="urn:microsoft.com/office/officeart/2005/8/layout/hierarchy1"/>
    <dgm:cxn modelId="{20BD2765-3F2E-4228-B6EE-941059EB0A81}" type="presOf" srcId="{3157E619-F757-4EAF-B164-0DE6E7C6DC9E}" destId="{7135D9F0-4595-4353-8ED6-C86D1AE55FAA}" srcOrd="0" destOrd="0" presId="urn:microsoft.com/office/officeart/2005/8/layout/hierarchy1"/>
    <dgm:cxn modelId="{093B3245-0E33-438D-BD24-A6E3B33273CB}" type="presOf" srcId="{1140647F-A294-4908-B7E7-FAE6B4B8930C}" destId="{9BE30EB9-6723-46B5-967B-C5060E48C162}" srcOrd="0" destOrd="0" presId="urn:microsoft.com/office/officeart/2005/8/layout/hierarchy1"/>
    <dgm:cxn modelId="{9395236A-F778-44FF-A649-C016CB55A763}" type="presOf" srcId="{55FFB4F6-6747-42E4-88D9-6C1DA329F76C}" destId="{E2FD6D0A-5A7D-4328-919C-589374BA4274}" srcOrd="0" destOrd="0" presId="urn:microsoft.com/office/officeart/2005/8/layout/hierarchy1"/>
    <dgm:cxn modelId="{10CE026C-96F9-4B8A-B63A-38B435C6C686}" srcId="{7292A30B-6ACF-4DAC-94DC-C24E1F07ACBD}" destId="{1EE2020E-7CEC-4628-B0F3-61BCD7BDC4E7}" srcOrd="2" destOrd="0" parTransId="{BDD1D88E-40B2-4B7C-A6B9-6414F77917BF}" sibTransId="{4B158D87-2231-4231-B0FC-1E8E67EAF099}"/>
    <dgm:cxn modelId="{D56B2C4D-7174-4358-9AD1-C12692055FFC}" type="presOf" srcId="{B4C36603-42AB-4B29-B509-B028EC300DE3}" destId="{BA701357-9421-4A15-81B4-BF812F267C23}" srcOrd="0" destOrd="0" presId="urn:microsoft.com/office/officeart/2005/8/layout/hierarchy1"/>
    <dgm:cxn modelId="{9C481A6E-7A0A-4586-BBF0-F59D6900840A}" type="presOf" srcId="{BA194D16-9BF1-498C-8213-8B78D6E9416C}" destId="{FF9D9683-CAD6-425A-B8CC-55A2B8054FB7}" srcOrd="0" destOrd="0" presId="urn:microsoft.com/office/officeart/2005/8/layout/hierarchy1"/>
    <dgm:cxn modelId="{9769E370-EEDF-4120-B724-CB2E66197519}" type="presOf" srcId="{6219EBA1-3EC2-4AC8-A037-5D309D61EDAB}" destId="{03920E9D-9D83-41CC-9C03-70708812C728}" srcOrd="0" destOrd="0" presId="urn:microsoft.com/office/officeart/2005/8/layout/hierarchy1"/>
    <dgm:cxn modelId="{C984C553-26F1-4FC1-A8AB-7F88CB7AC3B0}" type="presOf" srcId="{FB4E3FF2-1732-456F-B5FC-CAC9C8572A66}" destId="{18B8F229-5F5D-468C-B242-5C949272CD3C}" srcOrd="0" destOrd="0" presId="urn:microsoft.com/office/officeart/2005/8/layout/hierarchy1"/>
    <dgm:cxn modelId="{A382B774-0AC3-4076-B2D5-7041D7007C87}" srcId="{8D97F29B-5778-4B39-9B4F-5F100E244E33}" destId="{587B4D91-52DE-41F8-AC51-5727ED8B41E6}" srcOrd="0" destOrd="0" parTransId="{328A003E-7701-48F8-B6B4-E0038A87B872}" sibTransId="{5B411F72-DF0F-4224-AB9F-747C76C82D19}"/>
    <dgm:cxn modelId="{C76ECD77-1ABA-4668-B60A-6C048CDB5293}" srcId="{3157E619-F757-4EAF-B164-0DE6E7C6DC9E}" destId="{94A6D476-1C72-4D81-B2E1-F3215ACD51DE}" srcOrd="0" destOrd="0" parTransId="{3DC9AE29-E1C9-42CA-9570-ABCE07A83D93}" sibTransId="{33221262-D27F-494A-9998-896B8A6590D3}"/>
    <dgm:cxn modelId="{70B00F7A-ADE6-40AC-9D92-289691A93F16}" type="presOf" srcId="{2F9843C2-B902-4C9C-B30C-8D7843CF2989}" destId="{280C7156-A809-44E2-BC85-4AA2F78B9E9A}" srcOrd="0" destOrd="0" presId="urn:microsoft.com/office/officeart/2005/8/layout/hierarchy1"/>
    <dgm:cxn modelId="{A53E2C5A-DEF1-4F96-AB7D-135411FAD544}" srcId="{3157E619-F757-4EAF-B164-0DE6E7C6DC9E}" destId="{8D97F29B-5778-4B39-9B4F-5F100E244E33}" srcOrd="1" destOrd="0" parTransId="{9E097BAF-305F-421D-82C4-E7D728EB9568}" sibTransId="{98A59890-11B7-4375-B79A-ECC8571A04A3}"/>
    <dgm:cxn modelId="{C0D2647E-7738-443C-8007-322FC077E1D5}" type="presOf" srcId="{328A003E-7701-48F8-B6B4-E0038A87B872}" destId="{152784C6-9135-441E-8EEA-47C084C35B07}" srcOrd="0" destOrd="0" presId="urn:microsoft.com/office/officeart/2005/8/layout/hierarchy1"/>
    <dgm:cxn modelId="{8E2CAB83-3274-4A75-B84F-606FDE9752AE}" type="presOf" srcId="{8D97F29B-5778-4B39-9B4F-5F100E244E33}" destId="{3AF0B19B-3314-4FA7-9A05-10603B1095FB}" srcOrd="0" destOrd="0" presId="urn:microsoft.com/office/officeart/2005/8/layout/hierarchy1"/>
    <dgm:cxn modelId="{714FABA1-7006-437D-837E-33CE08823409}" type="presOf" srcId="{440C48CD-6E29-4BAF-8E00-BFAAAF826E1E}" destId="{4393B15B-954A-4E21-896C-EFCBA622B7C7}" srcOrd="0" destOrd="0" presId="urn:microsoft.com/office/officeart/2005/8/layout/hierarchy1"/>
    <dgm:cxn modelId="{6C3CFCAB-51A4-48E7-B12D-541519EAF444}" srcId="{3157E619-F757-4EAF-B164-0DE6E7C6DC9E}" destId="{FB4E3FF2-1732-456F-B5FC-CAC9C8572A66}" srcOrd="4" destOrd="0" parTransId="{3CD0306B-1C2B-47E6-824F-E83C87C19C7C}" sibTransId="{2D56937C-0C09-4023-91FE-EA6E9CB6E695}"/>
    <dgm:cxn modelId="{A99D00B0-A5FD-495F-8E66-F261CA191708}" srcId="{94A6D476-1C72-4D81-B2E1-F3215ACD51DE}" destId="{6219EBA1-3EC2-4AC8-A037-5D309D61EDAB}" srcOrd="0" destOrd="0" parTransId="{1D49AEDC-AAAA-465E-844C-205A6C7A476D}" sibTransId="{2140667F-905C-416F-A09D-875507799A90}"/>
    <dgm:cxn modelId="{5FDDC7B3-213B-4377-8B26-0A99CE094EAD}" type="presOf" srcId="{78E41038-E06A-4C9D-9229-FBAD82CDEB79}" destId="{CC91D91D-1D68-4FD6-8AC9-6722957EC468}" srcOrd="0" destOrd="0" presId="urn:microsoft.com/office/officeart/2005/8/layout/hierarchy1"/>
    <dgm:cxn modelId="{994A8EBE-8012-4708-B79D-DB9363C2A2D8}" type="presOf" srcId="{BDD1D88E-40B2-4B7C-A6B9-6414F77917BF}" destId="{181B1C75-8FF8-4DEB-A552-D2CFE299DEF1}" srcOrd="0" destOrd="0" presId="urn:microsoft.com/office/officeart/2005/8/layout/hierarchy1"/>
    <dgm:cxn modelId="{C99D68C3-FEC4-4463-8863-C2B19476F525}" type="presOf" srcId="{D1FFEBC2-04D7-43A3-9A7B-EAC6E3D3FAD0}" destId="{FCE00826-7C20-4DF3-8423-764ADC7AA1F3}" srcOrd="0" destOrd="0" presId="urn:microsoft.com/office/officeart/2005/8/layout/hierarchy1"/>
    <dgm:cxn modelId="{EAFCBBC5-44AD-4148-A7FA-31B25EAAAD23}" type="presOf" srcId="{DA23446C-1F65-4796-8DCF-81778CC832F0}" destId="{E8DAE7D5-371E-4758-A0C7-B5300589AE95}" srcOrd="0" destOrd="0" presId="urn:microsoft.com/office/officeart/2005/8/layout/hierarchy1"/>
    <dgm:cxn modelId="{447759C9-7920-47EF-A0CE-A00CD67A1E7B}" srcId="{78E41038-E06A-4C9D-9229-FBAD82CDEB79}" destId="{B4C36603-42AB-4B29-B509-B028EC300DE3}" srcOrd="1" destOrd="0" parTransId="{DA23446C-1F65-4796-8DCF-81778CC832F0}" sibTransId="{54658B77-489D-4C32-B8FB-0933C1245C25}"/>
    <dgm:cxn modelId="{C73ECECB-B976-4E80-BA57-79011670337E}" type="presOf" srcId="{41EECAFD-D94B-4B08-A194-7EB87AC6EC13}" destId="{828261A1-7134-4251-B326-4212990C625D}" srcOrd="0" destOrd="0" presId="urn:microsoft.com/office/officeart/2005/8/layout/hierarchy1"/>
    <dgm:cxn modelId="{CC5C3DDB-31D6-4280-A47F-FA6438CC3BEA}" type="presOf" srcId="{26E30DB9-4CAE-4E05-BAE4-5B81786E3484}" destId="{F5941BC6-8A38-4BE6-ADEB-B5E1B777D727}" srcOrd="0" destOrd="0" presId="urn:microsoft.com/office/officeart/2005/8/layout/hierarchy1"/>
    <dgm:cxn modelId="{3C0778DB-71B2-451B-9261-5BE042B9C5A1}" srcId="{3157E619-F757-4EAF-B164-0DE6E7C6DC9E}" destId="{7292A30B-6ACF-4DAC-94DC-C24E1F07ACBD}" srcOrd="2" destOrd="0" parTransId="{A8EF18A4-5853-4F5B-8ECE-1B0B5AA3D3F3}" sibTransId="{85FDB15C-829F-4FE0-8839-E60A1C96B728}"/>
    <dgm:cxn modelId="{8FD037DC-3808-4A7E-80D9-E0BB7305F3D2}" type="presOf" srcId="{1D49AEDC-AAAA-465E-844C-205A6C7A476D}" destId="{10A3B047-4B99-47FB-849E-BEFE97391F70}" srcOrd="0" destOrd="0" presId="urn:microsoft.com/office/officeart/2005/8/layout/hierarchy1"/>
    <dgm:cxn modelId="{0AF27BDD-EB2C-4856-9FE6-289349F10A44}" srcId="{7292A30B-6ACF-4DAC-94DC-C24E1F07ACBD}" destId="{EB3EB3B6-3991-4598-9881-2467E8746815}" srcOrd="1" destOrd="0" parTransId="{92583F7E-5482-4FA6-BA3D-40CE9B5835E6}" sibTransId="{04D61F89-0E20-41EF-AB2B-BD0858CF254B}"/>
    <dgm:cxn modelId="{BDD35EEB-9F02-49AE-B2B2-99DB9C000749}" type="presOf" srcId="{F2FDC362-15BD-42BA-B176-0CECAA8659D8}" destId="{239B972C-0342-453F-A20D-52871F110ECA}" srcOrd="0" destOrd="0" presId="urn:microsoft.com/office/officeart/2005/8/layout/hierarchy1"/>
    <dgm:cxn modelId="{5B1CE9EB-26CA-45E3-98CA-DD64FE4E4BF3}" type="presOf" srcId="{72B17C8F-B0C6-4296-86DC-A729C4D097A3}" destId="{0A1FED0F-1B4C-40EF-94CE-7D0B30D6B979}" srcOrd="0" destOrd="0" presId="urn:microsoft.com/office/officeart/2005/8/layout/hierarchy1"/>
    <dgm:cxn modelId="{C637B3EE-30EE-4802-B966-82B892AE1FAB}" srcId="{F2FDC362-15BD-42BA-B176-0CECAA8659D8}" destId="{2F9843C2-B902-4C9C-B30C-8D7843CF2989}" srcOrd="0" destOrd="0" parTransId="{26E30DB9-4CAE-4E05-BAE4-5B81786E3484}" sibTransId="{896F8C53-056D-4883-B239-BB39CB33E9A4}"/>
    <dgm:cxn modelId="{3A66A8F8-565B-4C11-94F4-19145305B2C0}" type="presOf" srcId="{84156672-3E06-41F5-A73F-ADEA21BDC91C}" destId="{35635CA7-EA91-40F1-A09D-76CD9A499719}" srcOrd="0" destOrd="0" presId="urn:microsoft.com/office/officeart/2005/8/layout/hierarchy1"/>
    <dgm:cxn modelId="{7C623FFA-B962-4772-89B3-BA080BC28EA9}" type="presOf" srcId="{1EE2020E-7CEC-4628-B0F3-61BCD7BDC4E7}" destId="{F1D21075-C747-4698-982B-92C39FD36926}" srcOrd="0" destOrd="0" presId="urn:microsoft.com/office/officeart/2005/8/layout/hierarchy1"/>
    <dgm:cxn modelId="{00D64F13-82DF-45F0-A48C-BC20AD7FF0E8}" type="presParOf" srcId="{7135D9F0-4595-4353-8ED6-C86D1AE55FAA}" destId="{8F8FDCED-5D12-4C79-8A8D-737CF2B6340D}" srcOrd="0" destOrd="0" presId="urn:microsoft.com/office/officeart/2005/8/layout/hierarchy1"/>
    <dgm:cxn modelId="{3B843D95-115B-4A0E-AF69-354957825E60}" type="presParOf" srcId="{8F8FDCED-5D12-4C79-8A8D-737CF2B6340D}" destId="{0F3F19BE-63C5-47A7-8B3A-122E0A6448F2}" srcOrd="0" destOrd="0" presId="urn:microsoft.com/office/officeart/2005/8/layout/hierarchy1"/>
    <dgm:cxn modelId="{434368A7-6BBF-4CE3-88D0-96A67A608FD5}" type="presParOf" srcId="{0F3F19BE-63C5-47A7-8B3A-122E0A6448F2}" destId="{73169907-6B4C-4D35-BE04-4059FE2B2164}" srcOrd="0" destOrd="0" presId="urn:microsoft.com/office/officeart/2005/8/layout/hierarchy1"/>
    <dgm:cxn modelId="{A7237F9D-688E-4C7D-9299-1D6FBC9D42D5}" type="presParOf" srcId="{0F3F19BE-63C5-47A7-8B3A-122E0A6448F2}" destId="{55DA2DAE-2A3D-47C8-ABD6-D403597E479F}" srcOrd="1" destOrd="0" presId="urn:microsoft.com/office/officeart/2005/8/layout/hierarchy1"/>
    <dgm:cxn modelId="{BF47750E-4B68-44E2-85D7-B8BDE97BA217}" type="presParOf" srcId="{8F8FDCED-5D12-4C79-8A8D-737CF2B6340D}" destId="{961F570C-93B2-45C8-8565-B743D1E0D69F}" srcOrd="1" destOrd="0" presId="urn:microsoft.com/office/officeart/2005/8/layout/hierarchy1"/>
    <dgm:cxn modelId="{A25F26C1-1554-46CC-86A2-65FFE234ED50}" type="presParOf" srcId="{961F570C-93B2-45C8-8565-B743D1E0D69F}" destId="{10A3B047-4B99-47FB-849E-BEFE97391F70}" srcOrd="0" destOrd="0" presId="urn:microsoft.com/office/officeart/2005/8/layout/hierarchy1"/>
    <dgm:cxn modelId="{FD664971-8639-4106-A9BB-18A05409186F}" type="presParOf" srcId="{961F570C-93B2-45C8-8565-B743D1E0D69F}" destId="{FF8ED6A8-671A-4AF8-B075-CFBDEC7C82AD}" srcOrd="1" destOrd="0" presId="urn:microsoft.com/office/officeart/2005/8/layout/hierarchy1"/>
    <dgm:cxn modelId="{26C3FA50-2430-4FD0-9CA9-AC7D134C9366}" type="presParOf" srcId="{FF8ED6A8-671A-4AF8-B075-CFBDEC7C82AD}" destId="{B397B057-78CB-45D9-BC77-FA7FA0A0FFBF}" srcOrd="0" destOrd="0" presId="urn:microsoft.com/office/officeart/2005/8/layout/hierarchy1"/>
    <dgm:cxn modelId="{B39F3E79-700E-4BF9-8395-584242E66CC0}" type="presParOf" srcId="{B397B057-78CB-45D9-BC77-FA7FA0A0FFBF}" destId="{26CA96EF-FBCD-40EE-AE6E-559DAB10FD4E}" srcOrd="0" destOrd="0" presId="urn:microsoft.com/office/officeart/2005/8/layout/hierarchy1"/>
    <dgm:cxn modelId="{C81E1F29-1368-4047-83B8-89C951D827E5}" type="presParOf" srcId="{B397B057-78CB-45D9-BC77-FA7FA0A0FFBF}" destId="{03920E9D-9D83-41CC-9C03-70708812C728}" srcOrd="1" destOrd="0" presId="urn:microsoft.com/office/officeart/2005/8/layout/hierarchy1"/>
    <dgm:cxn modelId="{E189CA88-1E7E-43BD-BC45-C8D67E0A8D10}" type="presParOf" srcId="{FF8ED6A8-671A-4AF8-B075-CFBDEC7C82AD}" destId="{F652BA21-27DD-434A-8AF9-70E5C917C813}" srcOrd="1" destOrd="0" presId="urn:microsoft.com/office/officeart/2005/8/layout/hierarchy1"/>
    <dgm:cxn modelId="{D3ADD7B2-35D1-4CCC-B928-1DC1ECA49D26}" type="presParOf" srcId="{961F570C-93B2-45C8-8565-B743D1E0D69F}" destId="{35635CA7-EA91-40F1-A09D-76CD9A499719}" srcOrd="2" destOrd="0" presId="urn:microsoft.com/office/officeart/2005/8/layout/hierarchy1"/>
    <dgm:cxn modelId="{04A5AEED-9023-41F5-A7E1-0714A5323955}" type="presParOf" srcId="{961F570C-93B2-45C8-8565-B743D1E0D69F}" destId="{37BDEBB1-E71E-4498-BA52-3FC72AFFE082}" srcOrd="3" destOrd="0" presId="urn:microsoft.com/office/officeart/2005/8/layout/hierarchy1"/>
    <dgm:cxn modelId="{493C7A91-742C-4C44-BB8A-EFF38EAE9F9A}" type="presParOf" srcId="{37BDEBB1-E71E-4498-BA52-3FC72AFFE082}" destId="{8840C450-1333-42C7-A8DA-EC7F7E1416BE}" srcOrd="0" destOrd="0" presId="urn:microsoft.com/office/officeart/2005/8/layout/hierarchy1"/>
    <dgm:cxn modelId="{00466F37-091A-41DB-85E0-22C4DDC97EE2}" type="presParOf" srcId="{8840C450-1333-42C7-A8DA-EC7F7E1416BE}" destId="{D461B404-1767-4DD0-A720-E76F93E8746B}" srcOrd="0" destOrd="0" presId="urn:microsoft.com/office/officeart/2005/8/layout/hierarchy1"/>
    <dgm:cxn modelId="{18DC168C-6F75-4F67-ABD8-48EAFA97DB58}" type="presParOf" srcId="{8840C450-1333-42C7-A8DA-EC7F7E1416BE}" destId="{9BE30EB9-6723-46B5-967B-C5060E48C162}" srcOrd="1" destOrd="0" presId="urn:microsoft.com/office/officeart/2005/8/layout/hierarchy1"/>
    <dgm:cxn modelId="{08B05C9D-D554-4884-AB18-6765172C2740}" type="presParOf" srcId="{37BDEBB1-E71E-4498-BA52-3FC72AFFE082}" destId="{0B6259F7-A704-40CF-95D3-6DD2B044BF70}" srcOrd="1" destOrd="0" presId="urn:microsoft.com/office/officeart/2005/8/layout/hierarchy1"/>
    <dgm:cxn modelId="{F1039CC9-FDBF-49F1-8453-EF153DBADADD}" type="presParOf" srcId="{7135D9F0-4595-4353-8ED6-C86D1AE55FAA}" destId="{40E36623-91B0-4DB5-8F2E-11EAFC425FA8}" srcOrd="1" destOrd="0" presId="urn:microsoft.com/office/officeart/2005/8/layout/hierarchy1"/>
    <dgm:cxn modelId="{C5A83A68-C945-40C8-86DA-D261B7B86CCA}" type="presParOf" srcId="{40E36623-91B0-4DB5-8F2E-11EAFC425FA8}" destId="{F333C55F-8016-4374-A49E-0CB3595D5001}" srcOrd="0" destOrd="0" presId="urn:microsoft.com/office/officeart/2005/8/layout/hierarchy1"/>
    <dgm:cxn modelId="{4475CAB8-3A83-4CBB-AE4F-DC67191A2B8B}" type="presParOf" srcId="{F333C55F-8016-4374-A49E-0CB3595D5001}" destId="{EBED7F8C-F416-4EC6-92E8-1D8E88449ADF}" srcOrd="0" destOrd="0" presId="urn:microsoft.com/office/officeart/2005/8/layout/hierarchy1"/>
    <dgm:cxn modelId="{F4CDDCC4-21BD-4293-ACD8-176C59FD2136}" type="presParOf" srcId="{F333C55F-8016-4374-A49E-0CB3595D5001}" destId="{3AF0B19B-3314-4FA7-9A05-10603B1095FB}" srcOrd="1" destOrd="0" presId="urn:microsoft.com/office/officeart/2005/8/layout/hierarchy1"/>
    <dgm:cxn modelId="{748282B6-E7FA-4238-8353-722E35269348}" type="presParOf" srcId="{40E36623-91B0-4DB5-8F2E-11EAFC425FA8}" destId="{F3F29BD6-86A3-480E-B2A5-FCC16A0D072E}" srcOrd="1" destOrd="0" presId="urn:microsoft.com/office/officeart/2005/8/layout/hierarchy1"/>
    <dgm:cxn modelId="{6D500F2B-51B1-4667-BCCF-B05CD4182982}" type="presParOf" srcId="{F3F29BD6-86A3-480E-B2A5-FCC16A0D072E}" destId="{152784C6-9135-441E-8EEA-47C084C35B07}" srcOrd="0" destOrd="0" presId="urn:microsoft.com/office/officeart/2005/8/layout/hierarchy1"/>
    <dgm:cxn modelId="{12C27179-C0C4-4B35-9804-C86A9F2D0C2B}" type="presParOf" srcId="{F3F29BD6-86A3-480E-B2A5-FCC16A0D072E}" destId="{7806A955-A69F-482F-8138-B1EBF52AC7F0}" srcOrd="1" destOrd="0" presId="urn:microsoft.com/office/officeart/2005/8/layout/hierarchy1"/>
    <dgm:cxn modelId="{08C4A1B9-BB86-49A1-BAD5-AB0EB6D01163}" type="presParOf" srcId="{7806A955-A69F-482F-8138-B1EBF52AC7F0}" destId="{BEE043EA-1F20-474B-8674-C24E6ECF0EFE}" srcOrd="0" destOrd="0" presId="urn:microsoft.com/office/officeart/2005/8/layout/hierarchy1"/>
    <dgm:cxn modelId="{22A12968-3943-4882-B1A8-E9FEAAC48E11}" type="presParOf" srcId="{BEE043EA-1F20-474B-8674-C24E6ECF0EFE}" destId="{22374D02-9A22-4363-9ED2-36CAA5FFFA87}" srcOrd="0" destOrd="0" presId="urn:microsoft.com/office/officeart/2005/8/layout/hierarchy1"/>
    <dgm:cxn modelId="{CDF45395-C8BF-44D9-861A-A794102E6510}" type="presParOf" srcId="{BEE043EA-1F20-474B-8674-C24E6ECF0EFE}" destId="{773CFB60-ACFB-4E9D-89FD-25E2818490AE}" srcOrd="1" destOrd="0" presId="urn:microsoft.com/office/officeart/2005/8/layout/hierarchy1"/>
    <dgm:cxn modelId="{9E79EC3C-82BE-4516-A640-6A8EA6805991}" type="presParOf" srcId="{7806A955-A69F-482F-8138-B1EBF52AC7F0}" destId="{9BF8EB30-F399-40FD-B404-AB78C17C0A46}" srcOrd="1" destOrd="0" presId="urn:microsoft.com/office/officeart/2005/8/layout/hierarchy1"/>
    <dgm:cxn modelId="{9FD12C31-4F56-499B-97C8-0B09831D8114}" type="presParOf" srcId="{F3F29BD6-86A3-480E-B2A5-FCC16A0D072E}" destId="{0A1FED0F-1B4C-40EF-94CE-7D0B30D6B979}" srcOrd="2" destOrd="0" presId="urn:microsoft.com/office/officeart/2005/8/layout/hierarchy1"/>
    <dgm:cxn modelId="{EC44746F-470D-4FB2-B65A-EBB6773382CC}" type="presParOf" srcId="{F3F29BD6-86A3-480E-B2A5-FCC16A0D072E}" destId="{BE82BE0D-8C80-4565-87C0-86A909F10731}" srcOrd="3" destOrd="0" presId="urn:microsoft.com/office/officeart/2005/8/layout/hierarchy1"/>
    <dgm:cxn modelId="{A0077080-AE59-40DE-82DB-035396922B41}" type="presParOf" srcId="{BE82BE0D-8C80-4565-87C0-86A909F10731}" destId="{1BD933FD-B8EB-4D12-9246-324A1BE7D74F}" srcOrd="0" destOrd="0" presId="urn:microsoft.com/office/officeart/2005/8/layout/hierarchy1"/>
    <dgm:cxn modelId="{B812803E-DF1D-459A-929E-AEF67D580CD7}" type="presParOf" srcId="{1BD933FD-B8EB-4D12-9246-324A1BE7D74F}" destId="{C2559EBB-E868-4FBB-9AD2-8B7251652A1B}" srcOrd="0" destOrd="0" presId="urn:microsoft.com/office/officeart/2005/8/layout/hierarchy1"/>
    <dgm:cxn modelId="{A7172026-2B80-4B0E-8AA8-2C455CFD17D1}" type="presParOf" srcId="{1BD933FD-B8EB-4D12-9246-324A1BE7D74F}" destId="{CC91D91D-1D68-4FD6-8AC9-6722957EC468}" srcOrd="1" destOrd="0" presId="urn:microsoft.com/office/officeart/2005/8/layout/hierarchy1"/>
    <dgm:cxn modelId="{B8B70D52-9366-4965-8978-C57CC9BC9E8B}" type="presParOf" srcId="{BE82BE0D-8C80-4565-87C0-86A909F10731}" destId="{B9195CEF-7B66-4B76-BAE6-CFE020A0FEA4}" srcOrd="1" destOrd="0" presId="urn:microsoft.com/office/officeart/2005/8/layout/hierarchy1"/>
    <dgm:cxn modelId="{4B7A4CC2-4E74-4A69-8E81-3996DA19CC02}" type="presParOf" srcId="{B9195CEF-7B66-4B76-BAE6-CFE020A0FEA4}" destId="{828261A1-7134-4251-B326-4212990C625D}" srcOrd="0" destOrd="0" presId="urn:microsoft.com/office/officeart/2005/8/layout/hierarchy1"/>
    <dgm:cxn modelId="{5A620902-2648-4D14-A895-0A370F58B9BC}" type="presParOf" srcId="{B9195CEF-7B66-4B76-BAE6-CFE020A0FEA4}" destId="{3EB35EA6-6659-4B9E-AC18-3462F8FEE804}" srcOrd="1" destOrd="0" presId="urn:microsoft.com/office/officeart/2005/8/layout/hierarchy1"/>
    <dgm:cxn modelId="{1F1CC702-E8A8-498A-B708-C2D36CBE78F6}" type="presParOf" srcId="{3EB35EA6-6659-4B9E-AC18-3462F8FEE804}" destId="{C6F910BC-1CB4-4540-B402-7E2E60A4B801}" srcOrd="0" destOrd="0" presId="urn:microsoft.com/office/officeart/2005/8/layout/hierarchy1"/>
    <dgm:cxn modelId="{84DE440E-79AE-40B7-90E7-CD87DA941890}" type="presParOf" srcId="{C6F910BC-1CB4-4540-B402-7E2E60A4B801}" destId="{E9317A5C-7D13-4026-BA32-6B3DBC3ABBC7}" srcOrd="0" destOrd="0" presId="urn:microsoft.com/office/officeart/2005/8/layout/hierarchy1"/>
    <dgm:cxn modelId="{02B29AC8-6748-455E-A9A9-31BB3A78DDDE}" type="presParOf" srcId="{C6F910BC-1CB4-4540-B402-7E2E60A4B801}" destId="{56534856-CCBF-4B07-8A1B-A3EAFE64B897}" srcOrd="1" destOrd="0" presId="urn:microsoft.com/office/officeart/2005/8/layout/hierarchy1"/>
    <dgm:cxn modelId="{56D85AEB-70F7-462D-8959-09E0EF670B74}" type="presParOf" srcId="{3EB35EA6-6659-4B9E-AC18-3462F8FEE804}" destId="{E6BCF394-EEBA-4432-B52C-5D83650D1C8C}" srcOrd="1" destOrd="0" presId="urn:microsoft.com/office/officeart/2005/8/layout/hierarchy1"/>
    <dgm:cxn modelId="{8FA062F1-3AEB-4DCA-A22D-8889B8B4D4A4}" type="presParOf" srcId="{B9195CEF-7B66-4B76-BAE6-CFE020A0FEA4}" destId="{E8DAE7D5-371E-4758-A0C7-B5300589AE95}" srcOrd="2" destOrd="0" presId="urn:microsoft.com/office/officeart/2005/8/layout/hierarchy1"/>
    <dgm:cxn modelId="{533320A6-B919-49F7-94E6-F7A96BEE14CB}" type="presParOf" srcId="{B9195CEF-7B66-4B76-BAE6-CFE020A0FEA4}" destId="{6D141820-FDC7-403E-BC38-EB9074FD4F99}" srcOrd="3" destOrd="0" presId="urn:microsoft.com/office/officeart/2005/8/layout/hierarchy1"/>
    <dgm:cxn modelId="{540F9256-1C8D-4E98-8CF6-26C81070C366}" type="presParOf" srcId="{6D141820-FDC7-403E-BC38-EB9074FD4F99}" destId="{D038D889-2F6A-4E98-8C21-5E23093A3A0F}" srcOrd="0" destOrd="0" presId="urn:microsoft.com/office/officeart/2005/8/layout/hierarchy1"/>
    <dgm:cxn modelId="{F2AB5586-E4BD-45D3-AEA2-8746ECD96190}" type="presParOf" srcId="{D038D889-2F6A-4E98-8C21-5E23093A3A0F}" destId="{80C832B1-3DA5-4795-815C-ECDD4D68E260}" srcOrd="0" destOrd="0" presId="urn:microsoft.com/office/officeart/2005/8/layout/hierarchy1"/>
    <dgm:cxn modelId="{988DBB02-F7C1-44F3-A2EC-219BCCDCAFA5}" type="presParOf" srcId="{D038D889-2F6A-4E98-8C21-5E23093A3A0F}" destId="{BA701357-9421-4A15-81B4-BF812F267C23}" srcOrd="1" destOrd="0" presId="urn:microsoft.com/office/officeart/2005/8/layout/hierarchy1"/>
    <dgm:cxn modelId="{60A0CAC6-88AB-4CA1-B956-99396CBABCCA}" type="presParOf" srcId="{6D141820-FDC7-403E-BC38-EB9074FD4F99}" destId="{AF99A8A6-F16B-4EB4-B0A9-101EDE741956}" srcOrd="1" destOrd="0" presId="urn:microsoft.com/office/officeart/2005/8/layout/hierarchy1"/>
    <dgm:cxn modelId="{6FB7CB86-50C4-48CB-ADF9-A7221D9EB576}" type="presParOf" srcId="{7135D9F0-4595-4353-8ED6-C86D1AE55FAA}" destId="{759C47FF-BF14-43B1-9F6C-667EA4FAEA62}" srcOrd="2" destOrd="0" presId="urn:microsoft.com/office/officeart/2005/8/layout/hierarchy1"/>
    <dgm:cxn modelId="{11E374E4-A0C9-4801-B7AB-9D5B4F3D53BB}" type="presParOf" srcId="{759C47FF-BF14-43B1-9F6C-667EA4FAEA62}" destId="{4FDC21F9-7E09-4066-B283-001186D5A011}" srcOrd="0" destOrd="0" presId="urn:microsoft.com/office/officeart/2005/8/layout/hierarchy1"/>
    <dgm:cxn modelId="{1AB357C9-240B-433A-809C-8748752C899A}" type="presParOf" srcId="{4FDC21F9-7E09-4066-B283-001186D5A011}" destId="{F4D8BB39-E288-4B8A-9E4E-D777606255AE}" srcOrd="0" destOrd="0" presId="urn:microsoft.com/office/officeart/2005/8/layout/hierarchy1"/>
    <dgm:cxn modelId="{FB9FB470-2304-4EB7-AA63-1F8ED9B6A5D9}" type="presParOf" srcId="{4FDC21F9-7E09-4066-B283-001186D5A011}" destId="{2CF3430E-01F4-462E-8975-FB32CD8E4533}" srcOrd="1" destOrd="0" presId="urn:microsoft.com/office/officeart/2005/8/layout/hierarchy1"/>
    <dgm:cxn modelId="{A716968C-435A-447F-945A-D3DC4CBF91F9}" type="presParOf" srcId="{759C47FF-BF14-43B1-9F6C-667EA4FAEA62}" destId="{A2C44B3B-B919-4571-BB9B-D98F54424B51}" srcOrd="1" destOrd="0" presId="urn:microsoft.com/office/officeart/2005/8/layout/hierarchy1"/>
    <dgm:cxn modelId="{C66D0B10-59C5-4213-823B-C57B54A59EE9}" type="presParOf" srcId="{A2C44B3B-B919-4571-BB9B-D98F54424B51}" destId="{E2FD6D0A-5A7D-4328-919C-589374BA4274}" srcOrd="0" destOrd="0" presId="urn:microsoft.com/office/officeart/2005/8/layout/hierarchy1"/>
    <dgm:cxn modelId="{9437F9A2-7CA9-4C62-B22E-6A223AB428C0}" type="presParOf" srcId="{A2C44B3B-B919-4571-BB9B-D98F54424B51}" destId="{B1184E94-69ED-4D9D-BFCE-08A18225A47A}" srcOrd="1" destOrd="0" presId="urn:microsoft.com/office/officeart/2005/8/layout/hierarchy1"/>
    <dgm:cxn modelId="{C46E0222-B663-4EE9-A7FD-E0693DF57770}" type="presParOf" srcId="{B1184E94-69ED-4D9D-BFCE-08A18225A47A}" destId="{A3C1D225-19A4-48E7-8250-10F20CAADB7A}" srcOrd="0" destOrd="0" presId="urn:microsoft.com/office/officeart/2005/8/layout/hierarchy1"/>
    <dgm:cxn modelId="{A60C2A69-7FAD-46D7-A935-D2AB9F21D8B2}" type="presParOf" srcId="{A3C1D225-19A4-48E7-8250-10F20CAADB7A}" destId="{30762B87-1490-43E6-A6F7-433366CFBE88}" srcOrd="0" destOrd="0" presId="urn:microsoft.com/office/officeart/2005/8/layout/hierarchy1"/>
    <dgm:cxn modelId="{42FC3094-AFBB-4A2B-AD6B-04BA2BA3FA60}" type="presParOf" srcId="{A3C1D225-19A4-48E7-8250-10F20CAADB7A}" destId="{4393B15B-954A-4E21-896C-EFCBA622B7C7}" srcOrd="1" destOrd="0" presId="urn:microsoft.com/office/officeart/2005/8/layout/hierarchy1"/>
    <dgm:cxn modelId="{E68CB5B4-0109-462F-8B19-80B9B30A827A}" type="presParOf" srcId="{B1184E94-69ED-4D9D-BFCE-08A18225A47A}" destId="{74E8DB6A-6725-4AA5-BE68-B0D37A707614}" srcOrd="1" destOrd="0" presId="urn:microsoft.com/office/officeart/2005/8/layout/hierarchy1"/>
    <dgm:cxn modelId="{D6D8CA8D-DE70-4FBD-862C-8E034D40A895}" type="presParOf" srcId="{A2C44B3B-B919-4571-BB9B-D98F54424B51}" destId="{CDB83CC5-AA28-4BC6-8DD4-BBEBECB5B551}" srcOrd="2" destOrd="0" presId="urn:microsoft.com/office/officeart/2005/8/layout/hierarchy1"/>
    <dgm:cxn modelId="{AA18D274-8705-4D62-BF4F-CD1E199E9F19}" type="presParOf" srcId="{A2C44B3B-B919-4571-BB9B-D98F54424B51}" destId="{0294274B-3E54-4A72-8B03-B3E0BC392146}" srcOrd="3" destOrd="0" presId="urn:microsoft.com/office/officeart/2005/8/layout/hierarchy1"/>
    <dgm:cxn modelId="{8E9786C9-ECF7-4967-A92C-2A79EFC464BE}" type="presParOf" srcId="{0294274B-3E54-4A72-8B03-B3E0BC392146}" destId="{941CA257-C4FE-47EC-9E24-D07A99C232A7}" srcOrd="0" destOrd="0" presId="urn:microsoft.com/office/officeart/2005/8/layout/hierarchy1"/>
    <dgm:cxn modelId="{EB9AFD44-E9C6-4715-BFA0-32E99C80BE98}" type="presParOf" srcId="{941CA257-C4FE-47EC-9E24-D07A99C232A7}" destId="{8A91D906-86E9-48E2-8259-E26AF4E22656}" srcOrd="0" destOrd="0" presId="urn:microsoft.com/office/officeart/2005/8/layout/hierarchy1"/>
    <dgm:cxn modelId="{6A8E0D0E-6646-4CC7-A3F7-05E6DD015695}" type="presParOf" srcId="{941CA257-C4FE-47EC-9E24-D07A99C232A7}" destId="{7506F7FD-C9C5-42A6-959C-FD262580D639}" srcOrd="1" destOrd="0" presId="urn:microsoft.com/office/officeart/2005/8/layout/hierarchy1"/>
    <dgm:cxn modelId="{F27255AB-84AE-45E6-82A3-F3807263488C}" type="presParOf" srcId="{0294274B-3E54-4A72-8B03-B3E0BC392146}" destId="{9F5240C2-894E-4052-9A49-B026F4655600}" srcOrd="1" destOrd="0" presId="urn:microsoft.com/office/officeart/2005/8/layout/hierarchy1"/>
    <dgm:cxn modelId="{F35B4221-38DA-4FFB-A8A8-9C31A40CBFD5}" type="presParOf" srcId="{A2C44B3B-B919-4571-BB9B-D98F54424B51}" destId="{181B1C75-8FF8-4DEB-A552-D2CFE299DEF1}" srcOrd="4" destOrd="0" presId="urn:microsoft.com/office/officeart/2005/8/layout/hierarchy1"/>
    <dgm:cxn modelId="{8CF5A1E1-AD35-4F30-8E49-B114D9DEE809}" type="presParOf" srcId="{A2C44B3B-B919-4571-BB9B-D98F54424B51}" destId="{25CC1592-4565-4C21-B13E-083B2C96E9DF}" srcOrd="5" destOrd="0" presId="urn:microsoft.com/office/officeart/2005/8/layout/hierarchy1"/>
    <dgm:cxn modelId="{90EF310B-F3B6-43DB-8714-E187CB1FD138}" type="presParOf" srcId="{25CC1592-4565-4C21-B13E-083B2C96E9DF}" destId="{D2E7AC55-3856-41A6-9AF3-5F3CC8C25E97}" srcOrd="0" destOrd="0" presId="urn:microsoft.com/office/officeart/2005/8/layout/hierarchy1"/>
    <dgm:cxn modelId="{6EA252F6-57EF-443C-85F8-C8CE5F1F6120}" type="presParOf" srcId="{D2E7AC55-3856-41A6-9AF3-5F3CC8C25E97}" destId="{EFCE14F9-ECEB-4434-9B79-D289F933A367}" srcOrd="0" destOrd="0" presId="urn:microsoft.com/office/officeart/2005/8/layout/hierarchy1"/>
    <dgm:cxn modelId="{67A5FD68-5BBD-44AF-8A9B-F90691F71857}" type="presParOf" srcId="{D2E7AC55-3856-41A6-9AF3-5F3CC8C25E97}" destId="{F1D21075-C747-4698-982B-92C39FD36926}" srcOrd="1" destOrd="0" presId="urn:microsoft.com/office/officeart/2005/8/layout/hierarchy1"/>
    <dgm:cxn modelId="{4BF930C8-07D8-4354-A324-0BF5E9D5CBD9}" type="presParOf" srcId="{25CC1592-4565-4C21-B13E-083B2C96E9DF}" destId="{64397877-5B9A-424D-AC8A-18058A764490}" srcOrd="1" destOrd="0" presId="urn:microsoft.com/office/officeart/2005/8/layout/hierarchy1"/>
    <dgm:cxn modelId="{EDB20AED-4934-4C63-A755-1707ACF71722}" type="presParOf" srcId="{7135D9F0-4595-4353-8ED6-C86D1AE55FAA}" destId="{5C8D3A33-2F64-4877-8E07-8137017638FD}" srcOrd="3" destOrd="0" presId="urn:microsoft.com/office/officeart/2005/8/layout/hierarchy1"/>
    <dgm:cxn modelId="{7F5CAF8B-9794-4B54-BC48-43E16F82F970}" type="presParOf" srcId="{5C8D3A33-2F64-4877-8E07-8137017638FD}" destId="{F2B007F1-3581-4D39-90F8-D0FEB33AAF6C}" srcOrd="0" destOrd="0" presId="urn:microsoft.com/office/officeart/2005/8/layout/hierarchy1"/>
    <dgm:cxn modelId="{EB14E6B3-4570-45C2-8A96-F9250DFF81D1}" type="presParOf" srcId="{F2B007F1-3581-4D39-90F8-D0FEB33AAF6C}" destId="{ACA13910-A2F9-41FE-A755-8850363A0A3B}" srcOrd="0" destOrd="0" presId="urn:microsoft.com/office/officeart/2005/8/layout/hierarchy1"/>
    <dgm:cxn modelId="{5870E06B-4F3E-49C2-ABC6-6E4CA9B7E207}" type="presParOf" srcId="{F2B007F1-3581-4D39-90F8-D0FEB33AAF6C}" destId="{239B972C-0342-453F-A20D-52871F110ECA}" srcOrd="1" destOrd="0" presId="urn:microsoft.com/office/officeart/2005/8/layout/hierarchy1"/>
    <dgm:cxn modelId="{74425464-7FE9-4E74-9E98-3B7F59528475}" type="presParOf" srcId="{5C8D3A33-2F64-4877-8E07-8137017638FD}" destId="{80F1D612-F6A4-4F95-9A07-5197391E4EC3}" srcOrd="1" destOrd="0" presId="urn:microsoft.com/office/officeart/2005/8/layout/hierarchy1"/>
    <dgm:cxn modelId="{9D91F1A9-69CE-47D0-A2AE-067694AE2980}" type="presParOf" srcId="{80F1D612-F6A4-4F95-9A07-5197391E4EC3}" destId="{F5941BC6-8A38-4BE6-ADEB-B5E1B777D727}" srcOrd="0" destOrd="0" presId="urn:microsoft.com/office/officeart/2005/8/layout/hierarchy1"/>
    <dgm:cxn modelId="{B6ECE617-57DF-4F00-89DF-6ADA439C8B43}" type="presParOf" srcId="{80F1D612-F6A4-4F95-9A07-5197391E4EC3}" destId="{20430BA1-8987-44EC-943C-FB97CF3411C2}" srcOrd="1" destOrd="0" presId="urn:microsoft.com/office/officeart/2005/8/layout/hierarchy1"/>
    <dgm:cxn modelId="{CF37B696-E8CA-4340-9816-BECA98432BD1}" type="presParOf" srcId="{20430BA1-8987-44EC-943C-FB97CF3411C2}" destId="{7391D87B-88A8-4559-9705-5EF48475F831}" srcOrd="0" destOrd="0" presId="urn:microsoft.com/office/officeart/2005/8/layout/hierarchy1"/>
    <dgm:cxn modelId="{48E6D7D9-680E-4C50-B391-7A03C24298F7}" type="presParOf" srcId="{7391D87B-88A8-4559-9705-5EF48475F831}" destId="{B19DF001-37B9-41C8-810A-348D7613A223}" srcOrd="0" destOrd="0" presId="urn:microsoft.com/office/officeart/2005/8/layout/hierarchy1"/>
    <dgm:cxn modelId="{13905439-BB97-4BD2-9E7E-0BCC8F067C32}" type="presParOf" srcId="{7391D87B-88A8-4559-9705-5EF48475F831}" destId="{280C7156-A809-44E2-BC85-4AA2F78B9E9A}" srcOrd="1" destOrd="0" presId="urn:microsoft.com/office/officeart/2005/8/layout/hierarchy1"/>
    <dgm:cxn modelId="{FB7652B0-0D93-4A58-A684-D103CE77B701}" type="presParOf" srcId="{20430BA1-8987-44EC-943C-FB97CF3411C2}" destId="{C41BCD74-D6BB-4C4E-98B3-F775F503AC8F}" srcOrd="1" destOrd="0" presId="urn:microsoft.com/office/officeart/2005/8/layout/hierarchy1"/>
    <dgm:cxn modelId="{C3297706-E36E-4000-888D-979CF2BBF225}" type="presParOf" srcId="{C41BCD74-D6BB-4C4E-98B3-F775F503AC8F}" destId="{89518E10-4178-4FD9-9BF3-248BA6B3275B}" srcOrd="0" destOrd="0" presId="urn:microsoft.com/office/officeart/2005/8/layout/hierarchy1"/>
    <dgm:cxn modelId="{E28C99ED-6148-4EE9-BABD-30CCD3B03C0B}" type="presParOf" srcId="{C41BCD74-D6BB-4C4E-98B3-F775F503AC8F}" destId="{3BEBECFD-D0EE-4958-98CA-55C2908DB370}" srcOrd="1" destOrd="0" presId="urn:microsoft.com/office/officeart/2005/8/layout/hierarchy1"/>
    <dgm:cxn modelId="{EDED030D-F535-4ADB-8B98-E8FC664A0EA3}" type="presParOf" srcId="{3BEBECFD-D0EE-4958-98CA-55C2908DB370}" destId="{FA721B4D-FB50-486B-A05F-D10F780107A2}" srcOrd="0" destOrd="0" presId="urn:microsoft.com/office/officeart/2005/8/layout/hierarchy1"/>
    <dgm:cxn modelId="{C36C65D1-8FA3-4DDB-B3C2-E8E6E792B498}" type="presParOf" srcId="{FA721B4D-FB50-486B-A05F-D10F780107A2}" destId="{44B83AEA-27F8-4FC8-B88A-FB64A15D015A}" srcOrd="0" destOrd="0" presId="urn:microsoft.com/office/officeart/2005/8/layout/hierarchy1"/>
    <dgm:cxn modelId="{58067375-76EA-4FFE-A2ED-0C7E0FBE0581}" type="presParOf" srcId="{FA721B4D-FB50-486B-A05F-D10F780107A2}" destId="{FF9D9683-CAD6-425A-B8CC-55A2B8054FB7}" srcOrd="1" destOrd="0" presId="urn:microsoft.com/office/officeart/2005/8/layout/hierarchy1"/>
    <dgm:cxn modelId="{E50830E3-356C-4414-B52B-282024ADC6F7}" type="presParOf" srcId="{3BEBECFD-D0EE-4958-98CA-55C2908DB370}" destId="{7D333A99-AC9C-4902-93B2-F20D2298DC82}" srcOrd="1" destOrd="0" presId="urn:microsoft.com/office/officeart/2005/8/layout/hierarchy1"/>
    <dgm:cxn modelId="{26C0F152-1ED4-4FFC-B6C5-28D1A2F5E5B6}" type="presParOf" srcId="{7135D9F0-4595-4353-8ED6-C86D1AE55FAA}" destId="{0FF643CA-FCB0-4597-BA84-10DC8EF1117C}" srcOrd="4" destOrd="0" presId="urn:microsoft.com/office/officeart/2005/8/layout/hierarchy1"/>
    <dgm:cxn modelId="{2F8C732E-D6DF-40B6-B084-4F94726A81B5}" type="presParOf" srcId="{0FF643CA-FCB0-4597-BA84-10DC8EF1117C}" destId="{BB2656EA-DF2C-4160-8CF8-C7090F605571}" srcOrd="0" destOrd="0" presId="urn:microsoft.com/office/officeart/2005/8/layout/hierarchy1"/>
    <dgm:cxn modelId="{524D2CBF-DA07-4AD6-B8CF-6283BF083A55}" type="presParOf" srcId="{BB2656EA-DF2C-4160-8CF8-C7090F605571}" destId="{B63FF5B9-8F2D-4A32-BA7C-3ABF4A799D78}" srcOrd="0" destOrd="0" presId="urn:microsoft.com/office/officeart/2005/8/layout/hierarchy1"/>
    <dgm:cxn modelId="{3D21934C-7A14-47E6-9771-7806259E6683}" type="presParOf" srcId="{BB2656EA-DF2C-4160-8CF8-C7090F605571}" destId="{18B8F229-5F5D-468C-B242-5C949272CD3C}" srcOrd="1" destOrd="0" presId="urn:microsoft.com/office/officeart/2005/8/layout/hierarchy1"/>
    <dgm:cxn modelId="{4F9DE4B1-9D28-46BA-8F86-9B4DB9FBD3FA}" type="presParOf" srcId="{0FF643CA-FCB0-4597-BA84-10DC8EF1117C}" destId="{3B227EAE-1A7C-4E5D-85E4-B53FFA64E299}" srcOrd="1" destOrd="0" presId="urn:microsoft.com/office/officeart/2005/8/layout/hierarchy1"/>
    <dgm:cxn modelId="{DC2D79D1-04D4-48A9-A7E4-051833F4E719}" type="presParOf" srcId="{3B227EAE-1A7C-4E5D-85E4-B53FFA64E299}" destId="{FCE00826-7C20-4DF3-8423-764ADC7AA1F3}" srcOrd="0" destOrd="0" presId="urn:microsoft.com/office/officeart/2005/8/layout/hierarchy1"/>
    <dgm:cxn modelId="{DCB89A22-7C99-43C0-86CF-FC6CB96FCADC}" type="presParOf" srcId="{3B227EAE-1A7C-4E5D-85E4-B53FFA64E299}" destId="{3913D32F-F615-468B-B17D-137E7A123C0A}" srcOrd="1" destOrd="0" presId="urn:microsoft.com/office/officeart/2005/8/layout/hierarchy1"/>
    <dgm:cxn modelId="{5A376ABA-A814-47FD-BD9D-768582EB634C}" type="presParOf" srcId="{3913D32F-F615-468B-B17D-137E7A123C0A}" destId="{3A8FFF30-6E08-4DED-AE7E-8A7AC43B33CC}" srcOrd="0" destOrd="0" presId="urn:microsoft.com/office/officeart/2005/8/layout/hierarchy1"/>
    <dgm:cxn modelId="{89C195A4-268E-473E-9E89-0B6A6C1E66D9}" type="presParOf" srcId="{3A8FFF30-6E08-4DED-AE7E-8A7AC43B33CC}" destId="{0BD875DC-668E-491C-AC23-A7F0BE7C512F}" srcOrd="0" destOrd="0" presId="urn:microsoft.com/office/officeart/2005/8/layout/hierarchy1"/>
    <dgm:cxn modelId="{1041AB16-C9FE-4E82-BF8F-5965E43F8A77}" type="presParOf" srcId="{3A8FFF30-6E08-4DED-AE7E-8A7AC43B33CC}" destId="{6FE11359-AC5A-47F7-A851-F29386DD8E3D}" srcOrd="1" destOrd="0" presId="urn:microsoft.com/office/officeart/2005/8/layout/hierarchy1"/>
    <dgm:cxn modelId="{38E71AFE-E5B2-404E-B94D-47142608C2AF}" type="presParOf" srcId="{3913D32F-F615-468B-B17D-137E7A123C0A}" destId="{A45A1382-0F08-4284-A7B4-39B6D3743F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32333F-F3CD-48BB-8075-804466D8E8CD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988E115-B30E-4AE0-81E7-A47B7F64D7A4}">
      <dgm:prSet/>
      <dgm:spPr/>
      <dgm:t>
        <a:bodyPr/>
        <a:lstStyle/>
        <a:p>
          <a:r>
            <a:rPr lang="en-US" dirty="0"/>
            <a:t>📊 </a:t>
          </a:r>
          <a:r>
            <a:rPr lang="en-US" b="1" dirty="0"/>
            <a:t>Why SHAP?</a:t>
          </a:r>
          <a:br>
            <a:rPr lang="en-US" dirty="0"/>
          </a:br>
          <a:endParaRPr lang="en-IN" dirty="0"/>
        </a:p>
      </dgm:t>
    </dgm:pt>
    <dgm:pt modelId="{F2D32832-139F-45BD-A0E2-7E8F846041CB}" type="parTrans" cxnId="{32A3EC27-8F09-474D-BE9E-DA8496D0388E}">
      <dgm:prSet/>
      <dgm:spPr/>
      <dgm:t>
        <a:bodyPr/>
        <a:lstStyle/>
        <a:p>
          <a:endParaRPr lang="en-IN"/>
        </a:p>
      </dgm:t>
    </dgm:pt>
    <dgm:pt modelId="{1E9B5FD0-1D07-417A-8606-6330FFF9B915}" type="sibTrans" cxnId="{32A3EC27-8F09-474D-BE9E-DA8496D0388E}">
      <dgm:prSet/>
      <dgm:spPr/>
      <dgm:t>
        <a:bodyPr/>
        <a:lstStyle/>
        <a:p>
          <a:endParaRPr lang="en-IN"/>
        </a:p>
      </dgm:t>
    </dgm:pt>
    <dgm:pt modelId="{BBD0BAED-4761-441C-976E-F0B1D10357B0}">
      <dgm:prSet/>
      <dgm:spPr/>
      <dgm:t>
        <a:bodyPr/>
        <a:lstStyle/>
        <a:p>
          <a:r>
            <a:rPr lang="en-US" dirty="0"/>
            <a:t>🧬 </a:t>
          </a:r>
          <a:r>
            <a:rPr lang="en-US" b="1" dirty="0"/>
            <a:t>Feature Contribution Visuals</a:t>
          </a:r>
          <a:br>
            <a:rPr lang="en-US" dirty="0"/>
          </a:br>
          <a:endParaRPr lang="en-IN" dirty="0"/>
        </a:p>
      </dgm:t>
    </dgm:pt>
    <dgm:pt modelId="{496BA60F-9DB0-41C0-8006-36FF46D21DB4}" type="parTrans" cxnId="{2B7E304A-4C99-401B-B39D-481BD1D46A51}">
      <dgm:prSet/>
      <dgm:spPr/>
      <dgm:t>
        <a:bodyPr/>
        <a:lstStyle/>
        <a:p>
          <a:endParaRPr lang="en-IN"/>
        </a:p>
      </dgm:t>
    </dgm:pt>
    <dgm:pt modelId="{0C08942B-3816-47AD-83C6-80366D842AA3}" type="sibTrans" cxnId="{2B7E304A-4C99-401B-B39D-481BD1D46A51}">
      <dgm:prSet/>
      <dgm:spPr/>
      <dgm:t>
        <a:bodyPr/>
        <a:lstStyle/>
        <a:p>
          <a:endParaRPr lang="en-IN"/>
        </a:p>
      </dgm:t>
    </dgm:pt>
    <dgm:pt modelId="{49910568-F69C-4F78-B890-A950922E86EA}">
      <dgm:prSet/>
      <dgm:spPr/>
      <dgm:t>
        <a:bodyPr/>
        <a:lstStyle/>
        <a:p>
          <a:r>
            <a:rPr lang="en-US" dirty="0"/>
            <a:t>🔍 </a:t>
          </a:r>
          <a:r>
            <a:rPr lang="en-US" b="1" dirty="0"/>
            <a:t>Transparent Predictions</a:t>
          </a:r>
          <a:br>
            <a:rPr lang="en-US" dirty="0"/>
          </a:br>
          <a:endParaRPr lang="en-IN" dirty="0"/>
        </a:p>
      </dgm:t>
    </dgm:pt>
    <dgm:pt modelId="{715715D9-B7BC-43B8-A3A2-1E5C71455F75}" type="parTrans" cxnId="{F22B243C-AC01-44E9-891A-F7A61204FD66}">
      <dgm:prSet/>
      <dgm:spPr/>
      <dgm:t>
        <a:bodyPr/>
        <a:lstStyle/>
        <a:p>
          <a:endParaRPr lang="en-IN"/>
        </a:p>
      </dgm:t>
    </dgm:pt>
    <dgm:pt modelId="{9A79762F-278D-4984-9D20-22870A5C6BF0}" type="sibTrans" cxnId="{F22B243C-AC01-44E9-891A-F7A61204FD66}">
      <dgm:prSet/>
      <dgm:spPr/>
      <dgm:t>
        <a:bodyPr/>
        <a:lstStyle/>
        <a:p>
          <a:endParaRPr lang="en-IN"/>
        </a:p>
      </dgm:t>
    </dgm:pt>
    <dgm:pt modelId="{6AD97543-9F99-4FF4-B711-44F471D45311}">
      <dgm:prSet/>
      <dgm:spPr/>
      <dgm:t>
        <a:bodyPr/>
        <a:lstStyle/>
        <a:p>
          <a:r>
            <a:rPr lang="en-US" dirty="0"/>
            <a:t>🪄 </a:t>
          </a:r>
          <a:r>
            <a:rPr lang="en-US" b="1" dirty="0"/>
            <a:t>Magic + Logic</a:t>
          </a:r>
          <a:br>
            <a:rPr lang="en-US" dirty="0"/>
          </a:br>
          <a:endParaRPr lang="en-IN" dirty="0"/>
        </a:p>
      </dgm:t>
    </dgm:pt>
    <dgm:pt modelId="{6917205A-8E8D-4FF5-AB1B-2A31115703C0}" type="parTrans" cxnId="{4E3A4F97-FB07-4ACE-BC37-46C47AF681D1}">
      <dgm:prSet/>
      <dgm:spPr/>
      <dgm:t>
        <a:bodyPr/>
        <a:lstStyle/>
        <a:p>
          <a:endParaRPr lang="en-IN"/>
        </a:p>
      </dgm:t>
    </dgm:pt>
    <dgm:pt modelId="{4A880BC5-683C-4B19-AA43-5A3A940459E3}" type="sibTrans" cxnId="{4E3A4F97-FB07-4ACE-BC37-46C47AF681D1}">
      <dgm:prSet/>
      <dgm:spPr/>
      <dgm:t>
        <a:bodyPr/>
        <a:lstStyle/>
        <a:p>
          <a:endParaRPr lang="en-IN"/>
        </a:p>
      </dgm:t>
    </dgm:pt>
    <dgm:pt modelId="{C7B3DC46-B744-44A6-BE6E-2357B5EDEE72}">
      <dgm:prSet/>
      <dgm:spPr/>
      <dgm:t>
        <a:bodyPr/>
        <a:lstStyle/>
        <a:p>
          <a:r>
            <a:rPr lang="en-US" dirty="0"/>
            <a:t>📁 </a:t>
          </a:r>
          <a:r>
            <a:rPr lang="en-US" b="1" dirty="0"/>
            <a:t>User Benefit</a:t>
          </a:r>
          <a:br>
            <a:rPr lang="en-US" dirty="0"/>
          </a:br>
          <a:endParaRPr lang="en-IN" dirty="0"/>
        </a:p>
      </dgm:t>
    </dgm:pt>
    <dgm:pt modelId="{FDD1E816-6CDE-4D2E-A702-502749B672DE}" type="parTrans" cxnId="{B19EAF3C-8285-4867-8D0B-9CB8E5AD5CB6}">
      <dgm:prSet/>
      <dgm:spPr/>
      <dgm:t>
        <a:bodyPr/>
        <a:lstStyle/>
        <a:p>
          <a:endParaRPr lang="en-IN"/>
        </a:p>
      </dgm:t>
    </dgm:pt>
    <dgm:pt modelId="{CC1256E3-AFFA-4832-A653-11631F9E7021}" type="sibTrans" cxnId="{B19EAF3C-8285-4867-8D0B-9CB8E5AD5CB6}">
      <dgm:prSet/>
      <dgm:spPr/>
      <dgm:t>
        <a:bodyPr/>
        <a:lstStyle/>
        <a:p>
          <a:endParaRPr lang="en-IN"/>
        </a:p>
      </dgm:t>
    </dgm:pt>
    <dgm:pt modelId="{EFEEE6C1-6E2D-413F-A5B5-4B28A5298BC3}">
      <dgm:prSet/>
      <dgm:spPr/>
      <dgm:t>
        <a:bodyPr/>
        <a:lstStyle/>
        <a:p>
          <a:r>
            <a:rPr lang="en-US" dirty="0"/>
            <a:t>SHAP (</a:t>
          </a:r>
          <a:r>
            <a:rPr lang="en-US" dirty="0" err="1"/>
            <a:t>SHapley</a:t>
          </a:r>
          <a:r>
            <a:rPr lang="en-US" dirty="0"/>
            <a:t> Additive </a:t>
          </a:r>
          <a:r>
            <a:rPr lang="en-US" dirty="0" err="1"/>
            <a:t>exPlanations</a:t>
          </a:r>
          <a:r>
            <a:rPr lang="en-US" dirty="0"/>
            <a:t>) helps us understand </a:t>
          </a:r>
          <a:r>
            <a:rPr lang="en-US" i="1" dirty="0"/>
            <a:t>why</a:t>
          </a:r>
          <a:r>
            <a:rPr lang="en-US" dirty="0"/>
            <a:t> a particular emotion was detected by explaining each feature's impact on the model's output.</a:t>
          </a:r>
          <a:endParaRPr lang="en-IN" dirty="0"/>
        </a:p>
      </dgm:t>
    </dgm:pt>
    <dgm:pt modelId="{9BDDB72F-E9E2-454E-B481-521E2F1E8C16}" type="parTrans" cxnId="{F82FBE07-3107-455F-B127-23EF80E5C6B2}">
      <dgm:prSet/>
      <dgm:spPr/>
      <dgm:t>
        <a:bodyPr/>
        <a:lstStyle/>
        <a:p>
          <a:endParaRPr lang="en-IN"/>
        </a:p>
      </dgm:t>
    </dgm:pt>
    <dgm:pt modelId="{963B9884-E629-481B-A2D3-CEBA228A8A90}" type="sibTrans" cxnId="{F82FBE07-3107-455F-B127-23EF80E5C6B2}">
      <dgm:prSet/>
      <dgm:spPr/>
      <dgm:t>
        <a:bodyPr/>
        <a:lstStyle/>
        <a:p>
          <a:endParaRPr lang="en-IN"/>
        </a:p>
      </dgm:t>
    </dgm:pt>
    <dgm:pt modelId="{EE5DE6D0-1852-4C28-B587-8C350CBE4608}">
      <dgm:prSet/>
      <dgm:spPr/>
      <dgm:t>
        <a:bodyPr/>
        <a:lstStyle/>
        <a:p>
          <a:r>
            <a:rPr lang="en-US"/>
            <a:t>SHAP </a:t>
          </a:r>
          <a:r>
            <a:rPr lang="en-US" dirty="0"/>
            <a:t>values highlight how factors like facial expressions (e.g., mouth openness, brow raise, eye squint) influence the emotion prediction.</a:t>
          </a:r>
          <a:endParaRPr lang="en-IN" dirty="0"/>
        </a:p>
      </dgm:t>
    </dgm:pt>
    <dgm:pt modelId="{89A62EA7-0B6F-487E-A35A-ED7186F77E03}" type="parTrans" cxnId="{9389A7CB-FD96-4AD3-9D68-FA12EA0872BB}">
      <dgm:prSet/>
      <dgm:spPr/>
      <dgm:t>
        <a:bodyPr/>
        <a:lstStyle/>
        <a:p>
          <a:endParaRPr lang="en-IN"/>
        </a:p>
      </dgm:t>
    </dgm:pt>
    <dgm:pt modelId="{ED8AF624-0C3C-44B0-8A2E-25AC73BC3A83}" type="sibTrans" cxnId="{9389A7CB-FD96-4AD3-9D68-FA12EA0872BB}">
      <dgm:prSet/>
      <dgm:spPr/>
      <dgm:t>
        <a:bodyPr/>
        <a:lstStyle/>
        <a:p>
          <a:endParaRPr lang="en-IN"/>
        </a:p>
      </dgm:t>
    </dgm:pt>
    <dgm:pt modelId="{C89AEA33-2D7F-4239-B5F6-78C07B584532}">
      <dgm:prSet/>
      <dgm:spPr/>
      <dgm:t>
        <a:bodyPr/>
        <a:lstStyle/>
        <a:p>
          <a:r>
            <a:rPr lang="en-US"/>
            <a:t>Provides </a:t>
          </a:r>
          <a:r>
            <a:rPr lang="en-US" dirty="0"/>
            <a:t>per-frame visual justification for the detected emotion — building trust in the AI system.</a:t>
          </a:r>
          <a:endParaRPr lang="en-IN" dirty="0"/>
        </a:p>
      </dgm:t>
    </dgm:pt>
    <dgm:pt modelId="{1A978E80-4C41-4103-B71E-55145E37C3FE}" type="parTrans" cxnId="{42C05962-F7B7-45A8-950C-2D720E8B6C86}">
      <dgm:prSet/>
      <dgm:spPr/>
      <dgm:t>
        <a:bodyPr/>
        <a:lstStyle/>
        <a:p>
          <a:endParaRPr lang="en-IN"/>
        </a:p>
      </dgm:t>
    </dgm:pt>
    <dgm:pt modelId="{768B1A0C-9892-4095-AE2D-360CE6694E01}" type="sibTrans" cxnId="{42C05962-F7B7-45A8-950C-2D720E8B6C86}">
      <dgm:prSet/>
      <dgm:spPr/>
      <dgm:t>
        <a:bodyPr/>
        <a:lstStyle/>
        <a:p>
          <a:endParaRPr lang="en-IN"/>
        </a:p>
      </dgm:t>
    </dgm:pt>
    <dgm:pt modelId="{66CA9AD2-D429-4AB8-93D8-EC15F45C00FF}">
      <dgm:prSet/>
      <dgm:spPr/>
      <dgm:t>
        <a:bodyPr/>
        <a:lstStyle/>
        <a:p>
          <a:r>
            <a:rPr lang="en-US"/>
            <a:t>Blends </a:t>
          </a:r>
          <a:r>
            <a:rPr lang="en-US" dirty="0"/>
            <a:t>the </a:t>
          </a:r>
          <a:r>
            <a:rPr lang="en-US" i="1" dirty="0"/>
            <a:t>magic of emotion detection</a:t>
          </a:r>
          <a:r>
            <a:rPr lang="en-US" dirty="0"/>
            <a:t> with the </a:t>
          </a:r>
          <a:r>
            <a:rPr lang="en-US" i="1" dirty="0"/>
            <a:t>logic of feature attribution</a:t>
          </a:r>
          <a:r>
            <a:rPr lang="en-US" dirty="0"/>
            <a:t>, reinforcing that Mentis Mirror is not just mystical, but also scientifically explainable.</a:t>
          </a:r>
          <a:endParaRPr lang="en-IN" dirty="0"/>
        </a:p>
      </dgm:t>
    </dgm:pt>
    <dgm:pt modelId="{96472B4D-9C0E-4002-95CB-52B38326BD64}" type="parTrans" cxnId="{CAC76ADB-9740-48CA-A724-DD42411EBB09}">
      <dgm:prSet/>
      <dgm:spPr/>
      <dgm:t>
        <a:bodyPr/>
        <a:lstStyle/>
        <a:p>
          <a:endParaRPr lang="en-IN"/>
        </a:p>
      </dgm:t>
    </dgm:pt>
    <dgm:pt modelId="{ADB4F83C-C9BF-4F86-B785-4A31AB5B1EFF}" type="sibTrans" cxnId="{CAC76ADB-9740-48CA-A724-DD42411EBB09}">
      <dgm:prSet/>
      <dgm:spPr/>
      <dgm:t>
        <a:bodyPr/>
        <a:lstStyle/>
        <a:p>
          <a:endParaRPr lang="en-IN"/>
        </a:p>
      </dgm:t>
    </dgm:pt>
    <dgm:pt modelId="{44D2C253-A48D-4A7B-873E-1DA19F77901A}">
      <dgm:prSet/>
      <dgm:spPr/>
      <dgm:t>
        <a:bodyPr/>
        <a:lstStyle/>
        <a:p>
          <a:r>
            <a:rPr lang="en-US"/>
            <a:t>Users </a:t>
          </a:r>
          <a:r>
            <a:rPr lang="en-US" dirty="0"/>
            <a:t>can view which facial regions contributed most, making the system more interactive, educational, and emotionally intelligent.</a:t>
          </a:r>
          <a:endParaRPr lang="en-IN" dirty="0"/>
        </a:p>
      </dgm:t>
    </dgm:pt>
    <dgm:pt modelId="{2CAA6E76-D5FB-4B50-BD63-1BD4B32B83B4}" type="parTrans" cxnId="{81F2AA5B-CF9F-4840-A01F-AB9670E30160}">
      <dgm:prSet/>
      <dgm:spPr/>
      <dgm:t>
        <a:bodyPr/>
        <a:lstStyle/>
        <a:p>
          <a:endParaRPr lang="en-IN"/>
        </a:p>
      </dgm:t>
    </dgm:pt>
    <dgm:pt modelId="{D372C4D8-FA78-4D90-8B25-B3FE53A2195D}" type="sibTrans" cxnId="{81F2AA5B-CF9F-4840-A01F-AB9670E30160}">
      <dgm:prSet/>
      <dgm:spPr/>
      <dgm:t>
        <a:bodyPr/>
        <a:lstStyle/>
        <a:p>
          <a:endParaRPr lang="en-IN"/>
        </a:p>
      </dgm:t>
    </dgm:pt>
    <dgm:pt modelId="{A55CC8C4-EFA0-4406-AAE0-E2057B5C5BF8}" type="pres">
      <dgm:prSet presAssocID="{CC32333F-F3CD-48BB-8075-804466D8E8C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A35D188-6574-4485-93B4-70A89F999570}" type="pres">
      <dgm:prSet presAssocID="{0988E115-B30E-4AE0-81E7-A47B7F64D7A4}" presName="composite" presStyleCnt="0"/>
      <dgm:spPr/>
    </dgm:pt>
    <dgm:pt modelId="{63A5680F-CAAA-49DB-A408-686C7D952B32}" type="pres">
      <dgm:prSet presAssocID="{0988E115-B30E-4AE0-81E7-A47B7F64D7A4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1913750-1F3A-42E9-87F2-B7086C1C2773}" type="pres">
      <dgm:prSet presAssocID="{0988E115-B30E-4AE0-81E7-A47B7F64D7A4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86600885-ABCA-47D1-99D7-4F00E5A2A56E}" type="pres">
      <dgm:prSet presAssocID="{0988E115-B30E-4AE0-81E7-A47B7F64D7A4}" presName="Accent" presStyleLbl="parChTrans1D1" presStyleIdx="0" presStyleCnt="5"/>
      <dgm:spPr/>
    </dgm:pt>
    <dgm:pt modelId="{94A74D4A-1717-42C4-8935-AF62880ACE2F}" type="pres">
      <dgm:prSet presAssocID="{1E9B5FD0-1D07-417A-8606-6330FFF9B915}" presName="sibTrans" presStyleCnt="0"/>
      <dgm:spPr/>
    </dgm:pt>
    <dgm:pt modelId="{CB995C56-29A7-4B09-A01E-A4CEE1AE34D0}" type="pres">
      <dgm:prSet presAssocID="{BBD0BAED-4761-441C-976E-F0B1D10357B0}" presName="composite" presStyleCnt="0"/>
      <dgm:spPr/>
    </dgm:pt>
    <dgm:pt modelId="{2042EE00-7E6B-48C9-9362-D1789615A9F1}" type="pres">
      <dgm:prSet presAssocID="{BBD0BAED-4761-441C-976E-F0B1D10357B0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3DB9C19-3F77-4043-B425-7D49056EAF46}" type="pres">
      <dgm:prSet presAssocID="{BBD0BAED-4761-441C-976E-F0B1D10357B0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0513A1A2-55AD-468D-8717-F179A138A5E6}" type="pres">
      <dgm:prSet presAssocID="{BBD0BAED-4761-441C-976E-F0B1D10357B0}" presName="Accent" presStyleLbl="parChTrans1D1" presStyleIdx="1" presStyleCnt="5"/>
      <dgm:spPr/>
    </dgm:pt>
    <dgm:pt modelId="{321FFA79-39BE-473B-BFBE-4E5B4043A518}" type="pres">
      <dgm:prSet presAssocID="{0C08942B-3816-47AD-83C6-80366D842AA3}" presName="sibTrans" presStyleCnt="0"/>
      <dgm:spPr/>
    </dgm:pt>
    <dgm:pt modelId="{68077A22-D7BE-453F-B272-ECBD96DA5E00}" type="pres">
      <dgm:prSet presAssocID="{49910568-F69C-4F78-B890-A950922E86EA}" presName="composite" presStyleCnt="0"/>
      <dgm:spPr/>
    </dgm:pt>
    <dgm:pt modelId="{1269DAF3-AE92-4FCE-871F-76B55C1DB571}" type="pres">
      <dgm:prSet presAssocID="{49910568-F69C-4F78-B890-A950922E86EA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EBC1033-1039-47E7-9B8B-D4D35687944B}" type="pres">
      <dgm:prSet presAssocID="{49910568-F69C-4F78-B890-A950922E86E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7E33C46F-60C4-4E59-B4B3-3BEC33A8B253}" type="pres">
      <dgm:prSet presAssocID="{49910568-F69C-4F78-B890-A950922E86EA}" presName="Accent" presStyleLbl="parChTrans1D1" presStyleIdx="2" presStyleCnt="5"/>
      <dgm:spPr/>
    </dgm:pt>
    <dgm:pt modelId="{1C348043-B8A6-4FBF-A3BC-5DC472F02FDA}" type="pres">
      <dgm:prSet presAssocID="{9A79762F-278D-4984-9D20-22870A5C6BF0}" presName="sibTrans" presStyleCnt="0"/>
      <dgm:spPr/>
    </dgm:pt>
    <dgm:pt modelId="{CEE393E7-2033-491C-A4D5-C578ECCA343E}" type="pres">
      <dgm:prSet presAssocID="{6AD97543-9F99-4FF4-B711-44F471D45311}" presName="composite" presStyleCnt="0"/>
      <dgm:spPr/>
    </dgm:pt>
    <dgm:pt modelId="{A747F605-0356-4C5F-91F9-2DF6CB265564}" type="pres">
      <dgm:prSet presAssocID="{6AD97543-9F99-4FF4-B711-44F471D45311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3F0CEBF-B81A-4A2D-B479-7818088B3BC1}" type="pres">
      <dgm:prSet presAssocID="{6AD97543-9F99-4FF4-B711-44F471D45311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D8714049-4CF4-49D0-95FC-E93DCA1FA326}" type="pres">
      <dgm:prSet presAssocID="{6AD97543-9F99-4FF4-B711-44F471D45311}" presName="Accent" presStyleLbl="parChTrans1D1" presStyleIdx="3" presStyleCnt="5"/>
      <dgm:spPr/>
    </dgm:pt>
    <dgm:pt modelId="{B74BB2FB-5F93-46CA-8BCC-6EFE6BC40417}" type="pres">
      <dgm:prSet presAssocID="{4A880BC5-683C-4B19-AA43-5A3A940459E3}" presName="sibTrans" presStyleCnt="0"/>
      <dgm:spPr/>
    </dgm:pt>
    <dgm:pt modelId="{2D6AC7E0-679D-483C-A77D-CF34018BBEE1}" type="pres">
      <dgm:prSet presAssocID="{C7B3DC46-B744-44A6-BE6E-2357B5EDEE72}" presName="composite" presStyleCnt="0"/>
      <dgm:spPr/>
    </dgm:pt>
    <dgm:pt modelId="{4A4D7637-909A-4661-A75A-0CD1C57DE1D4}" type="pres">
      <dgm:prSet presAssocID="{C7B3DC46-B744-44A6-BE6E-2357B5EDEE72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5A84BFC8-7900-484F-88AC-A7DE807C7794}" type="pres">
      <dgm:prSet presAssocID="{C7B3DC46-B744-44A6-BE6E-2357B5EDEE72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14E7E41A-9DBA-4A01-B459-85F5F2507B29}" type="pres">
      <dgm:prSet presAssocID="{C7B3DC46-B744-44A6-BE6E-2357B5EDEE72}" presName="Accent" presStyleLbl="parChTrans1D1" presStyleIdx="4" presStyleCnt="5"/>
      <dgm:spPr/>
    </dgm:pt>
  </dgm:ptLst>
  <dgm:cxnLst>
    <dgm:cxn modelId="{CA2D9804-424D-4637-9971-8365661B1268}" type="presOf" srcId="{EFEEE6C1-6E2D-413F-A5B5-4B28A5298BC3}" destId="{63A5680F-CAAA-49DB-A408-686C7D952B32}" srcOrd="0" destOrd="0" presId="urn:microsoft.com/office/officeart/2011/layout/TabList"/>
    <dgm:cxn modelId="{F82FBE07-3107-455F-B127-23EF80E5C6B2}" srcId="{0988E115-B30E-4AE0-81E7-A47B7F64D7A4}" destId="{EFEEE6C1-6E2D-413F-A5B5-4B28A5298BC3}" srcOrd="0" destOrd="0" parTransId="{9BDDB72F-E9E2-454E-B481-521E2F1E8C16}" sibTransId="{963B9884-E629-481B-A2D3-CEBA228A8A90}"/>
    <dgm:cxn modelId="{D1E9D919-5868-45E7-BCB6-DDD5FCDD2CDE}" type="presOf" srcId="{6AD97543-9F99-4FF4-B711-44F471D45311}" destId="{B3F0CEBF-B81A-4A2D-B479-7818088B3BC1}" srcOrd="0" destOrd="0" presId="urn:microsoft.com/office/officeart/2011/layout/TabList"/>
    <dgm:cxn modelId="{9E2C0323-407E-4F13-B8CF-99C6B5B13213}" type="presOf" srcId="{0988E115-B30E-4AE0-81E7-A47B7F64D7A4}" destId="{B1913750-1F3A-42E9-87F2-B7086C1C2773}" srcOrd="0" destOrd="0" presId="urn:microsoft.com/office/officeart/2011/layout/TabList"/>
    <dgm:cxn modelId="{32A3EC27-8F09-474D-BE9E-DA8496D0388E}" srcId="{CC32333F-F3CD-48BB-8075-804466D8E8CD}" destId="{0988E115-B30E-4AE0-81E7-A47B7F64D7A4}" srcOrd="0" destOrd="0" parTransId="{F2D32832-139F-45BD-A0E2-7E8F846041CB}" sibTransId="{1E9B5FD0-1D07-417A-8606-6330FFF9B915}"/>
    <dgm:cxn modelId="{FF82C138-189A-4E38-B614-2B1713284623}" type="presOf" srcId="{C7B3DC46-B744-44A6-BE6E-2357B5EDEE72}" destId="{5A84BFC8-7900-484F-88AC-A7DE807C7794}" srcOrd="0" destOrd="0" presId="urn:microsoft.com/office/officeart/2011/layout/TabList"/>
    <dgm:cxn modelId="{3A0B573A-4D40-4862-A7CF-F2EE6A173B5D}" type="presOf" srcId="{CC32333F-F3CD-48BB-8075-804466D8E8CD}" destId="{A55CC8C4-EFA0-4406-AAE0-E2057B5C5BF8}" srcOrd="0" destOrd="0" presId="urn:microsoft.com/office/officeart/2011/layout/TabList"/>
    <dgm:cxn modelId="{CAD5583A-4D3F-4317-898A-8EF79DB7C67B}" type="presOf" srcId="{C89AEA33-2D7F-4239-B5F6-78C07B584532}" destId="{1269DAF3-AE92-4FCE-871F-76B55C1DB571}" srcOrd="0" destOrd="0" presId="urn:microsoft.com/office/officeart/2011/layout/TabList"/>
    <dgm:cxn modelId="{F22B243C-AC01-44E9-891A-F7A61204FD66}" srcId="{CC32333F-F3CD-48BB-8075-804466D8E8CD}" destId="{49910568-F69C-4F78-B890-A950922E86EA}" srcOrd="2" destOrd="0" parTransId="{715715D9-B7BC-43B8-A3A2-1E5C71455F75}" sibTransId="{9A79762F-278D-4984-9D20-22870A5C6BF0}"/>
    <dgm:cxn modelId="{B19EAF3C-8285-4867-8D0B-9CB8E5AD5CB6}" srcId="{CC32333F-F3CD-48BB-8075-804466D8E8CD}" destId="{C7B3DC46-B744-44A6-BE6E-2357B5EDEE72}" srcOrd="4" destOrd="0" parTransId="{FDD1E816-6CDE-4D2E-A702-502749B672DE}" sibTransId="{CC1256E3-AFFA-4832-A653-11631F9E7021}"/>
    <dgm:cxn modelId="{81F2AA5B-CF9F-4840-A01F-AB9670E30160}" srcId="{C7B3DC46-B744-44A6-BE6E-2357B5EDEE72}" destId="{44D2C253-A48D-4A7B-873E-1DA19F77901A}" srcOrd="0" destOrd="0" parTransId="{2CAA6E76-D5FB-4B50-BD63-1BD4B32B83B4}" sibTransId="{D372C4D8-FA78-4D90-8B25-B3FE53A2195D}"/>
    <dgm:cxn modelId="{42C05962-F7B7-45A8-950C-2D720E8B6C86}" srcId="{49910568-F69C-4F78-B890-A950922E86EA}" destId="{C89AEA33-2D7F-4239-B5F6-78C07B584532}" srcOrd="0" destOrd="0" parTransId="{1A978E80-4C41-4103-B71E-55145E37C3FE}" sibTransId="{768B1A0C-9892-4095-AE2D-360CE6694E01}"/>
    <dgm:cxn modelId="{2B7E304A-4C99-401B-B39D-481BD1D46A51}" srcId="{CC32333F-F3CD-48BB-8075-804466D8E8CD}" destId="{BBD0BAED-4761-441C-976E-F0B1D10357B0}" srcOrd="1" destOrd="0" parTransId="{496BA60F-9DB0-41C0-8006-36FF46D21DB4}" sibTransId="{0C08942B-3816-47AD-83C6-80366D842AA3}"/>
    <dgm:cxn modelId="{1DDB6B50-29FA-4064-A7FC-8FF757AF5969}" type="presOf" srcId="{49910568-F69C-4F78-B890-A950922E86EA}" destId="{5EBC1033-1039-47E7-9B8B-D4D35687944B}" srcOrd="0" destOrd="0" presId="urn:microsoft.com/office/officeart/2011/layout/TabList"/>
    <dgm:cxn modelId="{1631AD76-9569-4C37-B78D-E94A8F8310D3}" type="presOf" srcId="{EE5DE6D0-1852-4C28-B587-8C350CBE4608}" destId="{2042EE00-7E6B-48C9-9362-D1789615A9F1}" srcOrd="0" destOrd="0" presId="urn:microsoft.com/office/officeart/2011/layout/TabList"/>
    <dgm:cxn modelId="{0B31EF89-B48C-4CC7-8261-B5A9F2865C25}" type="presOf" srcId="{44D2C253-A48D-4A7B-873E-1DA19F77901A}" destId="{4A4D7637-909A-4661-A75A-0CD1C57DE1D4}" srcOrd="0" destOrd="0" presId="urn:microsoft.com/office/officeart/2011/layout/TabList"/>
    <dgm:cxn modelId="{A5DCD895-CAD2-44B1-9BA0-8CF564A081CA}" type="presOf" srcId="{66CA9AD2-D429-4AB8-93D8-EC15F45C00FF}" destId="{A747F605-0356-4C5F-91F9-2DF6CB265564}" srcOrd="0" destOrd="0" presId="urn:microsoft.com/office/officeart/2011/layout/TabList"/>
    <dgm:cxn modelId="{4E3A4F97-FB07-4ACE-BC37-46C47AF681D1}" srcId="{CC32333F-F3CD-48BB-8075-804466D8E8CD}" destId="{6AD97543-9F99-4FF4-B711-44F471D45311}" srcOrd="3" destOrd="0" parTransId="{6917205A-8E8D-4FF5-AB1B-2A31115703C0}" sibTransId="{4A880BC5-683C-4B19-AA43-5A3A940459E3}"/>
    <dgm:cxn modelId="{9389A7CB-FD96-4AD3-9D68-FA12EA0872BB}" srcId="{BBD0BAED-4761-441C-976E-F0B1D10357B0}" destId="{EE5DE6D0-1852-4C28-B587-8C350CBE4608}" srcOrd="0" destOrd="0" parTransId="{89A62EA7-0B6F-487E-A35A-ED7186F77E03}" sibTransId="{ED8AF624-0C3C-44B0-8A2E-25AC73BC3A83}"/>
    <dgm:cxn modelId="{CAC76ADB-9740-48CA-A724-DD42411EBB09}" srcId="{6AD97543-9F99-4FF4-B711-44F471D45311}" destId="{66CA9AD2-D429-4AB8-93D8-EC15F45C00FF}" srcOrd="0" destOrd="0" parTransId="{96472B4D-9C0E-4002-95CB-52B38326BD64}" sibTransId="{ADB4F83C-C9BF-4F86-B785-4A31AB5B1EFF}"/>
    <dgm:cxn modelId="{FEEA09FC-27EE-4DD1-A30E-42D6DF043A8C}" type="presOf" srcId="{BBD0BAED-4761-441C-976E-F0B1D10357B0}" destId="{33DB9C19-3F77-4043-B425-7D49056EAF46}" srcOrd="0" destOrd="0" presId="urn:microsoft.com/office/officeart/2011/layout/TabList"/>
    <dgm:cxn modelId="{AEB1A0BF-B795-4AB7-A519-58A3ADD7A2E5}" type="presParOf" srcId="{A55CC8C4-EFA0-4406-AAE0-E2057B5C5BF8}" destId="{2A35D188-6574-4485-93B4-70A89F999570}" srcOrd="0" destOrd="0" presId="urn:microsoft.com/office/officeart/2011/layout/TabList"/>
    <dgm:cxn modelId="{AD9A0A39-9389-47B7-8CA0-5D1261D81CD1}" type="presParOf" srcId="{2A35D188-6574-4485-93B4-70A89F999570}" destId="{63A5680F-CAAA-49DB-A408-686C7D952B32}" srcOrd="0" destOrd="0" presId="urn:microsoft.com/office/officeart/2011/layout/TabList"/>
    <dgm:cxn modelId="{F006D471-0A9B-452A-9701-F5B658D41C66}" type="presParOf" srcId="{2A35D188-6574-4485-93B4-70A89F999570}" destId="{B1913750-1F3A-42E9-87F2-B7086C1C2773}" srcOrd="1" destOrd="0" presId="urn:microsoft.com/office/officeart/2011/layout/TabList"/>
    <dgm:cxn modelId="{17D31D63-33F2-4F66-A135-BA4CE3E5E527}" type="presParOf" srcId="{2A35D188-6574-4485-93B4-70A89F999570}" destId="{86600885-ABCA-47D1-99D7-4F00E5A2A56E}" srcOrd="2" destOrd="0" presId="urn:microsoft.com/office/officeart/2011/layout/TabList"/>
    <dgm:cxn modelId="{95823183-1B75-46B5-AE40-B654596D153B}" type="presParOf" srcId="{A55CC8C4-EFA0-4406-AAE0-E2057B5C5BF8}" destId="{94A74D4A-1717-42C4-8935-AF62880ACE2F}" srcOrd="1" destOrd="0" presId="urn:microsoft.com/office/officeart/2011/layout/TabList"/>
    <dgm:cxn modelId="{37EB690F-CFB9-40AE-8940-970313076554}" type="presParOf" srcId="{A55CC8C4-EFA0-4406-AAE0-E2057B5C5BF8}" destId="{CB995C56-29A7-4B09-A01E-A4CEE1AE34D0}" srcOrd="2" destOrd="0" presId="urn:microsoft.com/office/officeart/2011/layout/TabList"/>
    <dgm:cxn modelId="{1B1EE161-65BB-437E-BDDA-7EDD08EB4169}" type="presParOf" srcId="{CB995C56-29A7-4B09-A01E-A4CEE1AE34D0}" destId="{2042EE00-7E6B-48C9-9362-D1789615A9F1}" srcOrd="0" destOrd="0" presId="urn:microsoft.com/office/officeart/2011/layout/TabList"/>
    <dgm:cxn modelId="{E18831AA-63B2-4AAE-9953-B663A075BFA3}" type="presParOf" srcId="{CB995C56-29A7-4B09-A01E-A4CEE1AE34D0}" destId="{33DB9C19-3F77-4043-B425-7D49056EAF46}" srcOrd="1" destOrd="0" presId="urn:microsoft.com/office/officeart/2011/layout/TabList"/>
    <dgm:cxn modelId="{D9AA94B7-9CAC-4F40-B685-A5B49DEBB22E}" type="presParOf" srcId="{CB995C56-29A7-4B09-A01E-A4CEE1AE34D0}" destId="{0513A1A2-55AD-468D-8717-F179A138A5E6}" srcOrd="2" destOrd="0" presId="urn:microsoft.com/office/officeart/2011/layout/TabList"/>
    <dgm:cxn modelId="{EA8EF0C0-9CD4-451B-B312-AA1B394847AE}" type="presParOf" srcId="{A55CC8C4-EFA0-4406-AAE0-E2057B5C5BF8}" destId="{321FFA79-39BE-473B-BFBE-4E5B4043A518}" srcOrd="3" destOrd="0" presId="urn:microsoft.com/office/officeart/2011/layout/TabList"/>
    <dgm:cxn modelId="{2E60AE92-2D54-400C-B90E-5D257357C590}" type="presParOf" srcId="{A55CC8C4-EFA0-4406-AAE0-E2057B5C5BF8}" destId="{68077A22-D7BE-453F-B272-ECBD96DA5E00}" srcOrd="4" destOrd="0" presId="urn:microsoft.com/office/officeart/2011/layout/TabList"/>
    <dgm:cxn modelId="{9BD962DE-4E95-43A8-A008-30F16EC6A62B}" type="presParOf" srcId="{68077A22-D7BE-453F-B272-ECBD96DA5E00}" destId="{1269DAF3-AE92-4FCE-871F-76B55C1DB571}" srcOrd="0" destOrd="0" presId="urn:microsoft.com/office/officeart/2011/layout/TabList"/>
    <dgm:cxn modelId="{D046B0DE-D585-468A-9418-9BC1A318AF25}" type="presParOf" srcId="{68077A22-D7BE-453F-B272-ECBD96DA5E00}" destId="{5EBC1033-1039-47E7-9B8B-D4D35687944B}" srcOrd="1" destOrd="0" presId="urn:microsoft.com/office/officeart/2011/layout/TabList"/>
    <dgm:cxn modelId="{0D603EE1-E8C1-425B-80F4-82DCE5FA2ABF}" type="presParOf" srcId="{68077A22-D7BE-453F-B272-ECBD96DA5E00}" destId="{7E33C46F-60C4-4E59-B4B3-3BEC33A8B253}" srcOrd="2" destOrd="0" presId="urn:microsoft.com/office/officeart/2011/layout/TabList"/>
    <dgm:cxn modelId="{9ABDC684-865F-4D78-995A-96C1A764B1E0}" type="presParOf" srcId="{A55CC8C4-EFA0-4406-AAE0-E2057B5C5BF8}" destId="{1C348043-B8A6-4FBF-A3BC-5DC472F02FDA}" srcOrd="5" destOrd="0" presId="urn:microsoft.com/office/officeart/2011/layout/TabList"/>
    <dgm:cxn modelId="{51D6CB6A-9735-43A6-95F6-B3A4CE0180C5}" type="presParOf" srcId="{A55CC8C4-EFA0-4406-AAE0-E2057B5C5BF8}" destId="{CEE393E7-2033-491C-A4D5-C578ECCA343E}" srcOrd="6" destOrd="0" presId="urn:microsoft.com/office/officeart/2011/layout/TabList"/>
    <dgm:cxn modelId="{D092B548-7049-4D12-AEFD-ED5A1A168D4A}" type="presParOf" srcId="{CEE393E7-2033-491C-A4D5-C578ECCA343E}" destId="{A747F605-0356-4C5F-91F9-2DF6CB265564}" srcOrd="0" destOrd="0" presId="urn:microsoft.com/office/officeart/2011/layout/TabList"/>
    <dgm:cxn modelId="{444BF478-41D4-4090-9D16-0197C8AA1599}" type="presParOf" srcId="{CEE393E7-2033-491C-A4D5-C578ECCA343E}" destId="{B3F0CEBF-B81A-4A2D-B479-7818088B3BC1}" srcOrd="1" destOrd="0" presId="urn:microsoft.com/office/officeart/2011/layout/TabList"/>
    <dgm:cxn modelId="{A5522DB7-3663-4BBB-888E-1A58C86A2116}" type="presParOf" srcId="{CEE393E7-2033-491C-A4D5-C578ECCA343E}" destId="{D8714049-4CF4-49D0-95FC-E93DCA1FA326}" srcOrd="2" destOrd="0" presId="urn:microsoft.com/office/officeart/2011/layout/TabList"/>
    <dgm:cxn modelId="{D6A3947C-9961-426F-A655-62AB5CE96313}" type="presParOf" srcId="{A55CC8C4-EFA0-4406-AAE0-E2057B5C5BF8}" destId="{B74BB2FB-5F93-46CA-8BCC-6EFE6BC40417}" srcOrd="7" destOrd="0" presId="urn:microsoft.com/office/officeart/2011/layout/TabList"/>
    <dgm:cxn modelId="{5CFEB0D4-72AB-4AB8-BC65-7F65EC9D87AA}" type="presParOf" srcId="{A55CC8C4-EFA0-4406-AAE0-E2057B5C5BF8}" destId="{2D6AC7E0-679D-483C-A77D-CF34018BBEE1}" srcOrd="8" destOrd="0" presId="urn:microsoft.com/office/officeart/2011/layout/TabList"/>
    <dgm:cxn modelId="{20D5A43F-3DC7-4573-A811-1719831F6707}" type="presParOf" srcId="{2D6AC7E0-679D-483C-A77D-CF34018BBEE1}" destId="{4A4D7637-909A-4661-A75A-0CD1C57DE1D4}" srcOrd="0" destOrd="0" presId="urn:microsoft.com/office/officeart/2011/layout/TabList"/>
    <dgm:cxn modelId="{3234C7FC-A74E-42C0-A236-A8B9600FA943}" type="presParOf" srcId="{2D6AC7E0-679D-483C-A77D-CF34018BBEE1}" destId="{5A84BFC8-7900-484F-88AC-A7DE807C7794}" srcOrd="1" destOrd="0" presId="urn:microsoft.com/office/officeart/2011/layout/TabList"/>
    <dgm:cxn modelId="{24BB6A89-B977-446E-89BB-534A5CBE0E9B}" type="presParOf" srcId="{2D6AC7E0-679D-483C-A77D-CF34018BBEE1}" destId="{14E7E41A-9DBA-4A01-B459-85F5F2507B29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DE0D271-5421-4FC9-A8DD-FF304DE777F7}" type="doc">
      <dgm:prSet loTypeId="urn:microsoft.com/office/officeart/2005/8/layout/hList7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4F1D113-64F0-4253-B221-B7329EC62352}">
      <dgm:prSet/>
      <dgm:spPr/>
      <dgm:t>
        <a:bodyPr/>
        <a:lstStyle/>
        <a:p>
          <a:r>
            <a:rPr lang="en-US" b="1"/>
            <a:t>🎯 Purpose</a:t>
          </a:r>
          <a:endParaRPr lang="en-IN"/>
        </a:p>
      </dgm:t>
    </dgm:pt>
    <dgm:pt modelId="{387F460B-954F-4348-8044-A6F09D26BF94}" type="parTrans" cxnId="{5706DD2F-0664-4FE7-8203-CF5998AE63C3}">
      <dgm:prSet/>
      <dgm:spPr/>
      <dgm:t>
        <a:bodyPr/>
        <a:lstStyle/>
        <a:p>
          <a:endParaRPr lang="en-IN"/>
        </a:p>
      </dgm:t>
    </dgm:pt>
    <dgm:pt modelId="{390BC36B-A3D5-4E10-85C7-4E2E4651BC7B}" type="sibTrans" cxnId="{5706DD2F-0664-4FE7-8203-CF5998AE63C3}">
      <dgm:prSet/>
      <dgm:spPr/>
      <dgm:t>
        <a:bodyPr/>
        <a:lstStyle/>
        <a:p>
          <a:endParaRPr lang="en-IN"/>
        </a:p>
      </dgm:t>
    </dgm:pt>
    <dgm:pt modelId="{0617CFCF-582F-4959-A71F-0A3BFCDD0148}">
      <dgm:prSet/>
      <dgm:spPr/>
      <dgm:t>
        <a:bodyPr/>
        <a:lstStyle/>
        <a:p>
          <a:r>
            <a:rPr lang="en-US" dirty="0"/>
            <a:t>Identify emotional tone in voice recordings using AI</a:t>
          </a:r>
          <a:endParaRPr lang="en-IN" dirty="0"/>
        </a:p>
      </dgm:t>
    </dgm:pt>
    <dgm:pt modelId="{7AA58C1C-7241-4D12-B954-75F96D43D536}" type="parTrans" cxnId="{1D35392D-FEEF-4802-A041-C66E76D4DAD5}">
      <dgm:prSet/>
      <dgm:spPr/>
      <dgm:t>
        <a:bodyPr/>
        <a:lstStyle/>
        <a:p>
          <a:endParaRPr lang="en-IN"/>
        </a:p>
      </dgm:t>
    </dgm:pt>
    <dgm:pt modelId="{5170174F-5CBE-4DD8-9B5A-675EC705EBBB}" type="sibTrans" cxnId="{1D35392D-FEEF-4802-A041-C66E76D4DAD5}">
      <dgm:prSet/>
      <dgm:spPr/>
      <dgm:t>
        <a:bodyPr/>
        <a:lstStyle/>
        <a:p>
          <a:endParaRPr lang="en-IN"/>
        </a:p>
      </dgm:t>
    </dgm:pt>
    <dgm:pt modelId="{55ECB436-BFC9-4FE3-B3F4-2E4EAAB350F4}">
      <dgm:prSet/>
      <dgm:spPr/>
      <dgm:t>
        <a:bodyPr/>
        <a:lstStyle/>
        <a:p>
          <a:r>
            <a:rPr lang="en-US" dirty="0"/>
            <a:t>Allow users to </a:t>
          </a:r>
          <a:r>
            <a:rPr lang="en-US" b="1" dirty="0"/>
            <a:t>speak their feelings</a:t>
          </a:r>
          <a:r>
            <a:rPr lang="en-US" dirty="0"/>
            <a:t> to the mirror</a:t>
          </a:r>
          <a:endParaRPr lang="en-IN" dirty="0"/>
        </a:p>
      </dgm:t>
    </dgm:pt>
    <dgm:pt modelId="{40E16FA9-AD48-4CE1-A1FC-748F25F00BD4}" type="parTrans" cxnId="{D734B88B-8699-406B-BF31-2512FA2DDE96}">
      <dgm:prSet/>
      <dgm:spPr/>
      <dgm:t>
        <a:bodyPr/>
        <a:lstStyle/>
        <a:p>
          <a:endParaRPr lang="en-IN"/>
        </a:p>
      </dgm:t>
    </dgm:pt>
    <dgm:pt modelId="{0E71361B-298C-43A9-BBD1-B5D2E506BB4C}" type="sibTrans" cxnId="{D734B88B-8699-406B-BF31-2512FA2DDE96}">
      <dgm:prSet/>
      <dgm:spPr/>
      <dgm:t>
        <a:bodyPr/>
        <a:lstStyle/>
        <a:p>
          <a:endParaRPr lang="en-IN"/>
        </a:p>
      </dgm:t>
    </dgm:pt>
    <dgm:pt modelId="{D77A72DD-A15B-4739-B8FB-B9EEEE18B93E}">
      <dgm:prSet/>
      <dgm:spPr/>
      <dgm:t>
        <a:bodyPr/>
        <a:lstStyle/>
        <a:p>
          <a:r>
            <a:rPr lang="en-US" dirty="0"/>
            <a:t>A step toward </a:t>
          </a:r>
          <a:r>
            <a:rPr lang="en-US" b="1" dirty="0"/>
            <a:t>multi-modal emotion detection</a:t>
          </a:r>
          <a:endParaRPr lang="en-IN" dirty="0"/>
        </a:p>
      </dgm:t>
    </dgm:pt>
    <dgm:pt modelId="{05394394-F888-47B6-9910-3D3355B271DC}" type="parTrans" cxnId="{D3767BFE-052D-45A0-965B-DE584E267341}">
      <dgm:prSet/>
      <dgm:spPr/>
      <dgm:t>
        <a:bodyPr/>
        <a:lstStyle/>
        <a:p>
          <a:endParaRPr lang="en-IN"/>
        </a:p>
      </dgm:t>
    </dgm:pt>
    <dgm:pt modelId="{183E1B52-74FA-4F73-A6FD-4D753939AB72}" type="sibTrans" cxnId="{D3767BFE-052D-45A0-965B-DE584E267341}">
      <dgm:prSet/>
      <dgm:spPr/>
      <dgm:t>
        <a:bodyPr/>
        <a:lstStyle/>
        <a:p>
          <a:endParaRPr lang="en-IN"/>
        </a:p>
      </dgm:t>
    </dgm:pt>
    <dgm:pt modelId="{9C25741A-0A7C-4BC3-90E5-D491457B55F5}">
      <dgm:prSet/>
      <dgm:spPr/>
      <dgm:t>
        <a:bodyPr/>
        <a:lstStyle/>
        <a:p>
          <a:r>
            <a:rPr lang="en-IN" b="1"/>
            <a:t>🛠️ How It Works</a:t>
          </a:r>
          <a:endParaRPr lang="en-IN"/>
        </a:p>
      </dgm:t>
    </dgm:pt>
    <dgm:pt modelId="{F384C8E6-9071-42DE-B129-653E57D78D57}" type="parTrans" cxnId="{6D2217AF-89F6-4236-93E1-65D3D2045D7D}">
      <dgm:prSet/>
      <dgm:spPr/>
      <dgm:t>
        <a:bodyPr/>
        <a:lstStyle/>
        <a:p>
          <a:endParaRPr lang="en-IN"/>
        </a:p>
      </dgm:t>
    </dgm:pt>
    <dgm:pt modelId="{0C36C422-5A56-438E-BD9C-FFF4AF6D6E02}" type="sibTrans" cxnId="{6D2217AF-89F6-4236-93E1-65D3D2045D7D}">
      <dgm:prSet/>
      <dgm:spPr/>
      <dgm:t>
        <a:bodyPr/>
        <a:lstStyle/>
        <a:p>
          <a:endParaRPr lang="en-IN"/>
        </a:p>
      </dgm:t>
    </dgm:pt>
    <dgm:pt modelId="{41EE0F99-00E5-4848-8FDB-9EA78FCFFC1C}">
      <dgm:prSet/>
      <dgm:spPr/>
      <dgm:t>
        <a:bodyPr/>
        <a:lstStyle/>
        <a:p>
          <a:r>
            <a:rPr lang="en-IN" dirty="0"/>
            <a:t>Users upload a </a:t>
          </a:r>
          <a:r>
            <a:rPr lang="en-IN" b="1" dirty="0"/>
            <a:t>.wav file</a:t>
          </a:r>
          <a:r>
            <a:rPr lang="en-IN" dirty="0"/>
            <a:t> (max 200MB)</a:t>
          </a:r>
        </a:p>
      </dgm:t>
    </dgm:pt>
    <dgm:pt modelId="{B1D5F03D-F14E-4AD3-A1EE-8E4541CD974A}" type="parTrans" cxnId="{8B55A090-1481-4107-90BA-1EE8D1698277}">
      <dgm:prSet/>
      <dgm:spPr/>
      <dgm:t>
        <a:bodyPr/>
        <a:lstStyle/>
        <a:p>
          <a:endParaRPr lang="en-IN"/>
        </a:p>
      </dgm:t>
    </dgm:pt>
    <dgm:pt modelId="{388ABDB7-6114-4C05-8571-D0DA04A5A4EB}" type="sibTrans" cxnId="{8B55A090-1481-4107-90BA-1EE8D1698277}">
      <dgm:prSet/>
      <dgm:spPr/>
      <dgm:t>
        <a:bodyPr/>
        <a:lstStyle/>
        <a:p>
          <a:endParaRPr lang="en-IN"/>
        </a:p>
      </dgm:t>
    </dgm:pt>
    <dgm:pt modelId="{74650EB8-2482-477A-9016-3608364E126A}">
      <dgm:prSet/>
      <dgm:spPr/>
      <dgm:t>
        <a:bodyPr/>
        <a:lstStyle/>
        <a:p>
          <a:r>
            <a:rPr lang="en-IN" dirty="0"/>
            <a:t>Pre-trained ML model </a:t>
          </a:r>
          <a:r>
            <a:rPr lang="en-IN" dirty="0" err="1"/>
            <a:t>analyzes</a:t>
          </a:r>
          <a:r>
            <a:rPr lang="en-IN" dirty="0"/>
            <a:t> </a:t>
          </a:r>
          <a:r>
            <a:rPr lang="en-IN" b="1" dirty="0"/>
            <a:t>pitch, intensity, tone</a:t>
          </a:r>
          <a:endParaRPr lang="en-IN" dirty="0"/>
        </a:p>
      </dgm:t>
    </dgm:pt>
    <dgm:pt modelId="{576144C0-BAAE-448A-88F5-A1B7B3839DCB}" type="parTrans" cxnId="{757C7DDF-25B3-4473-9F49-A56A1D72DACB}">
      <dgm:prSet/>
      <dgm:spPr/>
      <dgm:t>
        <a:bodyPr/>
        <a:lstStyle/>
        <a:p>
          <a:endParaRPr lang="en-IN"/>
        </a:p>
      </dgm:t>
    </dgm:pt>
    <dgm:pt modelId="{622A5D78-765C-47F0-A749-5B77D74D5EFB}" type="sibTrans" cxnId="{757C7DDF-25B3-4473-9F49-A56A1D72DACB}">
      <dgm:prSet/>
      <dgm:spPr/>
      <dgm:t>
        <a:bodyPr/>
        <a:lstStyle/>
        <a:p>
          <a:endParaRPr lang="en-IN"/>
        </a:p>
      </dgm:t>
    </dgm:pt>
    <dgm:pt modelId="{FA2DFBDA-BA87-45A8-8CBB-73CFDA5EFF97}">
      <dgm:prSet/>
      <dgm:spPr/>
      <dgm:t>
        <a:bodyPr/>
        <a:lstStyle/>
        <a:p>
          <a:r>
            <a:rPr lang="en-IN" dirty="0"/>
            <a:t>Emotion categories: Happy, Sad, Angry, Neutral, etc.</a:t>
          </a:r>
        </a:p>
      </dgm:t>
    </dgm:pt>
    <dgm:pt modelId="{B7906C93-7258-4D97-8A2B-B8C236FB16B0}" type="parTrans" cxnId="{A84A6BC5-E7B1-4C39-98A8-A8FB97017E21}">
      <dgm:prSet/>
      <dgm:spPr/>
      <dgm:t>
        <a:bodyPr/>
        <a:lstStyle/>
        <a:p>
          <a:endParaRPr lang="en-IN"/>
        </a:p>
      </dgm:t>
    </dgm:pt>
    <dgm:pt modelId="{12B12844-C974-427E-9FAC-60B09A78536C}" type="sibTrans" cxnId="{A84A6BC5-E7B1-4C39-98A8-A8FB97017E21}">
      <dgm:prSet/>
      <dgm:spPr/>
      <dgm:t>
        <a:bodyPr/>
        <a:lstStyle/>
        <a:p>
          <a:endParaRPr lang="en-IN"/>
        </a:p>
      </dgm:t>
    </dgm:pt>
    <dgm:pt modelId="{41E45E34-862F-4968-AD05-AECFD251FD32}">
      <dgm:prSet/>
      <dgm:spPr/>
      <dgm:t>
        <a:bodyPr/>
        <a:lstStyle/>
        <a:p>
          <a:r>
            <a:rPr lang="en-IN" dirty="0"/>
            <a:t>Uses features like MFCC, Chroma, Zero-Crossing Rate</a:t>
          </a:r>
        </a:p>
      </dgm:t>
    </dgm:pt>
    <dgm:pt modelId="{0A2CB9D0-4D15-4E23-8C27-B6D36C5DBC19}" type="parTrans" cxnId="{A31BB0F4-AD37-4BD8-9D8B-559EEC1AB208}">
      <dgm:prSet/>
      <dgm:spPr/>
      <dgm:t>
        <a:bodyPr/>
        <a:lstStyle/>
        <a:p>
          <a:endParaRPr lang="en-IN"/>
        </a:p>
      </dgm:t>
    </dgm:pt>
    <dgm:pt modelId="{C981300F-E785-4A5A-A697-60FDAB6F3A7A}" type="sibTrans" cxnId="{A31BB0F4-AD37-4BD8-9D8B-559EEC1AB208}">
      <dgm:prSet/>
      <dgm:spPr/>
      <dgm:t>
        <a:bodyPr/>
        <a:lstStyle/>
        <a:p>
          <a:endParaRPr lang="en-IN"/>
        </a:p>
      </dgm:t>
    </dgm:pt>
    <dgm:pt modelId="{B017A360-F108-4CDE-BFA5-9E14F4091F71}">
      <dgm:prSet/>
      <dgm:spPr/>
      <dgm:t>
        <a:bodyPr/>
        <a:lstStyle/>
        <a:p>
          <a:r>
            <a:rPr lang="en-US" b="1"/>
            <a:t>🔮 Future Scope</a:t>
          </a:r>
          <a:endParaRPr lang="en-IN"/>
        </a:p>
      </dgm:t>
    </dgm:pt>
    <dgm:pt modelId="{76ADF4D7-59CE-43FC-A2D8-4906BFDEF712}" type="parTrans" cxnId="{731646A7-6BFA-48B2-9210-B3033AA7CD1D}">
      <dgm:prSet/>
      <dgm:spPr/>
      <dgm:t>
        <a:bodyPr/>
        <a:lstStyle/>
        <a:p>
          <a:endParaRPr lang="en-IN"/>
        </a:p>
      </dgm:t>
    </dgm:pt>
    <dgm:pt modelId="{F97F2A2B-7D12-4BC2-9FEA-F7BFA1787A20}" type="sibTrans" cxnId="{731646A7-6BFA-48B2-9210-B3033AA7CD1D}">
      <dgm:prSet/>
      <dgm:spPr/>
      <dgm:t>
        <a:bodyPr/>
        <a:lstStyle/>
        <a:p>
          <a:endParaRPr lang="en-IN"/>
        </a:p>
      </dgm:t>
    </dgm:pt>
    <dgm:pt modelId="{6870518D-A3C8-494B-8593-679B50F7D680}">
      <dgm:prSet/>
      <dgm:spPr/>
      <dgm:t>
        <a:bodyPr/>
        <a:lstStyle/>
        <a:p>
          <a:r>
            <a:rPr lang="en-US" dirty="0"/>
            <a:t>Combine </a:t>
          </a:r>
          <a:r>
            <a:rPr lang="en-US" b="1" dirty="0"/>
            <a:t>voice tone + facial emotion</a:t>
          </a:r>
          <a:r>
            <a:rPr lang="en-US" dirty="0"/>
            <a:t> for accurate predictions</a:t>
          </a:r>
          <a:endParaRPr lang="en-IN" dirty="0"/>
        </a:p>
      </dgm:t>
    </dgm:pt>
    <dgm:pt modelId="{35432FB3-964C-4B49-B0EA-D24FEC1B0037}" type="parTrans" cxnId="{506522D7-6A06-4BC1-BDD0-BC42B191E06D}">
      <dgm:prSet/>
      <dgm:spPr/>
      <dgm:t>
        <a:bodyPr/>
        <a:lstStyle/>
        <a:p>
          <a:endParaRPr lang="en-IN"/>
        </a:p>
      </dgm:t>
    </dgm:pt>
    <dgm:pt modelId="{B1BF2BF5-B3FC-4EC9-868F-58320186ED68}" type="sibTrans" cxnId="{506522D7-6A06-4BC1-BDD0-BC42B191E06D}">
      <dgm:prSet/>
      <dgm:spPr/>
      <dgm:t>
        <a:bodyPr/>
        <a:lstStyle/>
        <a:p>
          <a:endParaRPr lang="en-IN"/>
        </a:p>
      </dgm:t>
    </dgm:pt>
    <dgm:pt modelId="{70992134-D9DA-4ADB-9933-89E96CEF40A8}">
      <dgm:prSet/>
      <dgm:spPr/>
      <dgm:t>
        <a:bodyPr/>
        <a:lstStyle/>
        <a:p>
          <a:r>
            <a:rPr lang="en-US" dirty="0"/>
            <a:t>Enable </a:t>
          </a:r>
          <a:r>
            <a:rPr lang="en-US" b="1" dirty="0"/>
            <a:t>real-time voice emotion feedback</a:t>
          </a:r>
          <a:endParaRPr lang="en-IN" dirty="0"/>
        </a:p>
      </dgm:t>
    </dgm:pt>
    <dgm:pt modelId="{6D70DE9E-0B35-40CB-9CD6-EF6C7CCBAA7B}" type="parTrans" cxnId="{1B6B45A2-36FD-4672-9EDA-34B47236C96D}">
      <dgm:prSet/>
      <dgm:spPr/>
      <dgm:t>
        <a:bodyPr/>
        <a:lstStyle/>
        <a:p>
          <a:endParaRPr lang="en-IN"/>
        </a:p>
      </dgm:t>
    </dgm:pt>
    <dgm:pt modelId="{DBE2AAFA-5C80-4466-AA66-06D8F7910A38}" type="sibTrans" cxnId="{1B6B45A2-36FD-4672-9EDA-34B47236C96D}">
      <dgm:prSet/>
      <dgm:spPr/>
      <dgm:t>
        <a:bodyPr/>
        <a:lstStyle/>
        <a:p>
          <a:endParaRPr lang="en-IN"/>
        </a:p>
      </dgm:t>
    </dgm:pt>
    <dgm:pt modelId="{2C303E22-CB8F-4511-A6DD-458CD470286E}">
      <dgm:prSet/>
      <dgm:spPr/>
      <dgm:t>
        <a:bodyPr/>
        <a:lstStyle/>
        <a:p>
          <a:r>
            <a:rPr lang="en-US" dirty="0"/>
            <a:t>Integrate with magical item triggers based on </a:t>
          </a:r>
          <a:r>
            <a:rPr lang="en-US" b="1" dirty="0"/>
            <a:t>voice mood</a:t>
          </a:r>
          <a:endParaRPr lang="en-IN" dirty="0"/>
        </a:p>
      </dgm:t>
    </dgm:pt>
    <dgm:pt modelId="{6E3690FF-E6CC-49B5-8E2F-2B7C3C16036D}" type="parTrans" cxnId="{C4803C14-9A3C-48C0-90C3-EAF31D429431}">
      <dgm:prSet/>
      <dgm:spPr/>
      <dgm:t>
        <a:bodyPr/>
        <a:lstStyle/>
        <a:p>
          <a:endParaRPr lang="en-IN"/>
        </a:p>
      </dgm:t>
    </dgm:pt>
    <dgm:pt modelId="{B036EC7C-D390-4752-8E1A-E42AA7984174}" type="sibTrans" cxnId="{C4803C14-9A3C-48C0-90C3-EAF31D429431}">
      <dgm:prSet/>
      <dgm:spPr/>
      <dgm:t>
        <a:bodyPr/>
        <a:lstStyle/>
        <a:p>
          <a:endParaRPr lang="en-IN"/>
        </a:p>
      </dgm:t>
    </dgm:pt>
    <dgm:pt modelId="{16EBCDD9-0A74-42E6-9F89-E8D48CE2FCF1}" type="pres">
      <dgm:prSet presAssocID="{6DE0D271-5421-4FC9-A8DD-FF304DE777F7}" presName="Name0" presStyleCnt="0">
        <dgm:presLayoutVars>
          <dgm:dir/>
          <dgm:resizeHandles val="exact"/>
        </dgm:presLayoutVars>
      </dgm:prSet>
      <dgm:spPr/>
    </dgm:pt>
    <dgm:pt modelId="{18F75E33-D139-4CE9-BD6B-0148EDE13E10}" type="pres">
      <dgm:prSet presAssocID="{6DE0D271-5421-4FC9-A8DD-FF304DE777F7}" presName="fgShape" presStyleLbl="fgShp" presStyleIdx="0" presStyleCnt="1"/>
      <dgm:spPr/>
    </dgm:pt>
    <dgm:pt modelId="{EB284606-E304-407A-86FF-5DD254DA77CE}" type="pres">
      <dgm:prSet presAssocID="{6DE0D271-5421-4FC9-A8DD-FF304DE777F7}" presName="linComp" presStyleCnt="0"/>
      <dgm:spPr/>
    </dgm:pt>
    <dgm:pt modelId="{6BD39C9A-6592-46CB-B2C7-DD385F37C6B7}" type="pres">
      <dgm:prSet presAssocID="{C4F1D113-64F0-4253-B221-B7329EC62352}" presName="compNode" presStyleCnt="0"/>
      <dgm:spPr/>
    </dgm:pt>
    <dgm:pt modelId="{B0BE3411-BEAF-4809-972B-9B707126548B}" type="pres">
      <dgm:prSet presAssocID="{C4F1D113-64F0-4253-B221-B7329EC62352}" presName="bkgdShape" presStyleLbl="node1" presStyleIdx="0" presStyleCnt="3"/>
      <dgm:spPr/>
    </dgm:pt>
    <dgm:pt modelId="{86B88AC7-1AEA-42A0-B593-4B68D6CB2F8B}" type="pres">
      <dgm:prSet presAssocID="{C4F1D113-64F0-4253-B221-B7329EC62352}" presName="nodeTx" presStyleLbl="node1" presStyleIdx="0" presStyleCnt="3">
        <dgm:presLayoutVars>
          <dgm:bulletEnabled val="1"/>
        </dgm:presLayoutVars>
      </dgm:prSet>
      <dgm:spPr/>
    </dgm:pt>
    <dgm:pt modelId="{B29339FD-DD66-4535-8392-72E470AB22A5}" type="pres">
      <dgm:prSet presAssocID="{C4F1D113-64F0-4253-B221-B7329EC62352}" presName="invisiNode" presStyleLbl="node1" presStyleIdx="0" presStyleCnt="3"/>
      <dgm:spPr/>
    </dgm:pt>
    <dgm:pt modelId="{2925E7FC-48DD-45E4-AA90-23D508135505}" type="pres">
      <dgm:prSet presAssocID="{C4F1D113-64F0-4253-B221-B7329EC6235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9000" r="-9000"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147F191-3958-4201-9260-22B0C7870EAC}" type="pres">
      <dgm:prSet presAssocID="{390BC36B-A3D5-4E10-85C7-4E2E4651BC7B}" presName="sibTrans" presStyleLbl="sibTrans2D1" presStyleIdx="0" presStyleCnt="0"/>
      <dgm:spPr/>
    </dgm:pt>
    <dgm:pt modelId="{4C6E3B5D-88A1-4ED6-B67F-33510F14C91C}" type="pres">
      <dgm:prSet presAssocID="{9C25741A-0A7C-4BC3-90E5-D491457B55F5}" presName="compNode" presStyleCnt="0"/>
      <dgm:spPr/>
    </dgm:pt>
    <dgm:pt modelId="{D638E6DB-B5FC-49FF-9AF7-04237168D385}" type="pres">
      <dgm:prSet presAssocID="{9C25741A-0A7C-4BC3-90E5-D491457B55F5}" presName="bkgdShape" presStyleLbl="node1" presStyleIdx="1" presStyleCnt="3"/>
      <dgm:spPr/>
    </dgm:pt>
    <dgm:pt modelId="{F6810314-CD76-4B2B-8236-5842246B1587}" type="pres">
      <dgm:prSet presAssocID="{9C25741A-0A7C-4BC3-90E5-D491457B55F5}" presName="nodeTx" presStyleLbl="node1" presStyleIdx="1" presStyleCnt="3">
        <dgm:presLayoutVars>
          <dgm:bulletEnabled val="1"/>
        </dgm:presLayoutVars>
      </dgm:prSet>
      <dgm:spPr/>
    </dgm:pt>
    <dgm:pt modelId="{4361DCAC-77D4-4622-8C63-53C533C29DE4}" type="pres">
      <dgm:prSet presAssocID="{9C25741A-0A7C-4BC3-90E5-D491457B55F5}" presName="invisiNode" presStyleLbl="node1" presStyleIdx="1" presStyleCnt="3"/>
      <dgm:spPr/>
    </dgm:pt>
    <dgm:pt modelId="{4AC59332-FBD6-4F82-AFFD-5D718F8DDEAF}" type="pres">
      <dgm:prSet presAssocID="{9C25741A-0A7C-4BC3-90E5-D491457B55F5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9000" r="-9000"/>
          </a:stretch>
        </a:blipFill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AB6C4C1E-A497-4314-B51B-903ADBC40EF1}" type="pres">
      <dgm:prSet presAssocID="{0C36C422-5A56-438E-BD9C-FFF4AF6D6E02}" presName="sibTrans" presStyleLbl="sibTrans2D1" presStyleIdx="0" presStyleCnt="0"/>
      <dgm:spPr/>
    </dgm:pt>
    <dgm:pt modelId="{2CB13DAF-3C65-4230-B398-A89202298E48}" type="pres">
      <dgm:prSet presAssocID="{B017A360-F108-4CDE-BFA5-9E14F4091F71}" presName="compNode" presStyleCnt="0"/>
      <dgm:spPr/>
    </dgm:pt>
    <dgm:pt modelId="{E5A03CF0-91F1-44F3-98C9-C47F1FE12631}" type="pres">
      <dgm:prSet presAssocID="{B017A360-F108-4CDE-BFA5-9E14F4091F71}" presName="bkgdShape" presStyleLbl="node1" presStyleIdx="2" presStyleCnt="3"/>
      <dgm:spPr/>
    </dgm:pt>
    <dgm:pt modelId="{940969C0-D37B-4783-AD55-628ABCB0F72F}" type="pres">
      <dgm:prSet presAssocID="{B017A360-F108-4CDE-BFA5-9E14F4091F71}" presName="nodeTx" presStyleLbl="node1" presStyleIdx="2" presStyleCnt="3">
        <dgm:presLayoutVars>
          <dgm:bulletEnabled val="1"/>
        </dgm:presLayoutVars>
      </dgm:prSet>
      <dgm:spPr/>
    </dgm:pt>
    <dgm:pt modelId="{C1948F3D-7011-4A5F-BD72-D0AF971E8ED0}" type="pres">
      <dgm:prSet presAssocID="{B017A360-F108-4CDE-BFA5-9E14F4091F71}" presName="invisiNode" presStyleLbl="node1" presStyleIdx="2" presStyleCnt="3"/>
      <dgm:spPr/>
    </dgm:pt>
    <dgm:pt modelId="{096CFA15-18BB-42B2-9E72-C72D7B4FD7F0}" type="pres">
      <dgm:prSet presAssocID="{B017A360-F108-4CDE-BFA5-9E14F4091F71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9000" r="-9000"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</dgm:ptLst>
  <dgm:cxnLst>
    <dgm:cxn modelId="{BA144610-BC50-49C7-9243-E35BA0E2F648}" type="presOf" srcId="{70992134-D9DA-4ADB-9933-89E96CEF40A8}" destId="{E5A03CF0-91F1-44F3-98C9-C47F1FE12631}" srcOrd="0" destOrd="2" presId="urn:microsoft.com/office/officeart/2005/8/layout/hList7"/>
    <dgm:cxn modelId="{28CABC13-E06D-4410-84C0-02BC0F1AB2B4}" type="presOf" srcId="{390BC36B-A3D5-4E10-85C7-4E2E4651BC7B}" destId="{9147F191-3958-4201-9260-22B0C7870EAC}" srcOrd="0" destOrd="0" presId="urn:microsoft.com/office/officeart/2005/8/layout/hList7"/>
    <dgm:cxn modelId="{C4803C14-9A3C-48C0-90C3-EAF31D429431}" srcId="{B017A360-F108-4CDE-BFA5-9E14F4091F71}" destId="{2C303E22-CB8F-4511-A6DD-458CD470286E}" srcOrd="2" destOrd="0" parTransId="{6E3690FF-E6CC-49B5-8E2F-2B7C3C16036D}" sibTransId="{B036EC7C-D390-4752-8E1A-E42AA7984174}"/>
    <dgm:cxn modelId="{3D4F2E1D-BA1C-47CF-83F6-21FD3093FF72}" type="presOf" srcId="{2C303E22-CB8F-4511-A6DD-458CD470286E}" destId="{E5A03CF0-91F1-44F3-98C9-C47F1FE12631}" srcOrd="0" destOrd="3" presId="urn:microsoft.com/office/officeart/2005/8/layout/hList7"/>
    <dgm:cxn modelId="{0589312A-34DD-4E59-B667-7994D2787913}" type="presOf" srcId="{6870518D-A3C8-494B-8593-679B50F7D680}" destId="{E5A03CF0-91F1-44F3-98C9-C47F1FE12631}" srcOrd="0" destOrd="1" presId="urn:microsoft.com/office/officeart/2005/8/layout/hList7"/>
    <dgm:cxn modelId="{A716B02A-9975-401C-B2B7-5B23D8FC77BE}" type="presOf" srcId="{6DE0D271-5421-4FC9-A8DD-FF304DE777F7}" destId="{16EBCDD9-0A74-42E6-9F89-E8D48CE2FCF1}" srcOrd="0" destOrd="0" presId="urn:microsoft.com/office/officeart/2005/8/layout/hList7"/>
    <dgm:cxn modelId="{1D35392D-FEEF-4802-A041-C66E76D4DAD5}" srcId="{C4F1D113-64F0-4253-B221-B7329EC62352}" destId="{0617CFCF-582F-4959-A71F-0A3BFCDD0148}" srcOrd="0" destOrd="0" parTransId="{7AA58C1C-7241-4D12-B954-75F96D43D536}" sibTransId="{5170174F-5CBE-4DD8-9B5A-675EC705EBBB}"/>
    <dgm:cxn modelId="{5706DD2F-0664-4FE7-8203-CF5998AE63C3}" srcId="{6DE0D271-5421-4FC9-A8DD-FF304DE777F7}" destId="{C4F1D113-64F0-4253-B221-B7329EC62352}" srcOrd="0" destOrd="0" parTransId="{387F460B-954F-4348-8044-A6F09D26BF94}" sibTransId="{390BC36B-A3D5-4E10-85C7-4E2E4651BC7B}"/>
    <dgm:cxn modelId="{372E6B3A-FE58-49F5-AD33-1E42DE2C140D}" type="presOf" srcId="{74650EB8-2482-477A-9016-3608364E126A}" destId="{D638E6DB-B5FC-49FF-9AF7-04237168D385}" srcOrd="0" destOrd="2" presId="urn:microsoft.com/office/officeart/2005/8/layout/hList7"/>
    <dgm:cxn modelId="{F78B3B3C-1B1A-4903-8151-C9E13CAEDE21}" type="presOf" srcId="{74650EB8-2482-477A-9016-3608364E126A}" destId="{F6810314-CD76-4B2B-8236-5842246B1587}" srcOrd="1" destOrd="2" presId="urn:microsoft.com/office/officeart/2005/8/layout/hList7"/>
    <dgm:cxn modelId="{3095C966-16E7-4AEC-8FF0-931F6FB2F2D3}" type="presOf" srcId="{41E45E34-862F-4968-AD05-AECFD251FD32}" destId="{F6810314-CD76-4B2B-8236-5842246B1587}" srcOrd="1" destOrd="4" presId="urn:microsoft.com/office/officeart/2005/8/layout/hList7"/>
    <dgm:cxn modelId="{C46F9B48-82AB-4B7D-93DE-38431856199C}" type="presOf" srcId="{0C36C422-5A56-438E-BD9C-FFF4AF6D6E02}" destId="{AB6C4C1E-A497-4314-B51B-903ADBC40EF1}" srcOrd="0" destOrd="0" presId="urn:microsoft.com/office/officeart/2005/8/layout/hList7"/>
    <dgm:cxn modelId="{505E954B-F601-4C05-A3C6-AB5CAED1FB66}" type="presOf" srcId="{41E45E34-862F-4968-AD05-AECFD251FD32}" destId="{D638E6DB-B5FC-49FF-9AF7-04237168D385}" srcOrd="0" destOrd="4" presId="urn:microsoft.com/office/officeart/2005/8/layout/hList7"/>
    <dgm:cxn modelId="{E8EF714F-8337-4803-BE88-77C08FF8F134}" type="presOf" srcId="{0617CFCF-582F-4959-A71F-0A3BFCDD0148}" destId="{86B88AC7-1AEA-42A0-B593-4B68D6CB2F8B}" srcOrd="1" destOrd="1" presId="urn:microsoft.com/office/officeart/2005/8/layout/hList7"/>
    <dgm:cxn modelId="{60EF4554-AB68-4516-B981-189257AB4BCF}" type="presOf" srcId="{FA2DFBDA-BA87-45A8-8CBB-73CFDA5EFF97}" destId="{D638E6DB-B5FC-49FF-9AF7-04237168D385}" srcOrd="0" destOrd="3" presId="urn:microsoft.com/office/officeart/2005/8/layout/hList7"/>
    <dgm:cxn modelId="{ECF05375-7262-459D-9299-255099425865}" type="presOf" srcId="{6870518D-A3C8-494B-8593-679B50F7D680}" destId="{940969C0-D37B-4783-AD55-628ABCB0F72F}" srcOrd="1" destOrd="1" presId="urn:microsoft.com/office/officeart/2005/8/layout/hList7"/>
    <dgm:cxn modelId="{82B27955-23A1-473A-8D6C-111084F8D2A2}" type="presOf" srcId="{FA2DFBDA-BA87-45A8-8CBB-73CFDA5EFF97}" destId="{F6810314-CD76-4B2B-8236-5842246B1587}" srcOrd="1" destOrd="3" presId="urn:microsoft.com/office/officeart/2005/8/layout/hList7"/>
    <dgm:cxn modelId="{A23BF781-8E9D-4987-9CE2-ADAA495CC1BE}" type="presOf" srcId="{0617CFCF-582F-4959-A71F-0A3BFCDD0148}" destId="{B0BE3411-BEAF-4809-972B-9B707126548B}" srcOrd="0" destOrd="1" presId="urn:microsoft.com/office/officeart/2005/8/layout/hList7"/>
    <dgm:cxn modelId="{3D8A8388-CA13-4F5D-978F-4ABD3D39AE77}" type="presOf" srcId="{9C25741A-0A7C-4BC3-90E5-D491457B55F5}" destId="{F6810314-CD76-4B2B-8236-5842246B1587}" srcOrd="1" destOrd="0" presId="urn:microsoft.com/office/officeart/2005/8/layout/hList7"/>
    <dgm:cxn modelId="{D734B88B-8699-406B-BF31-2512FA2DDE96}" srcId="{C4F1D113-64F0-4253-B221-B7329EC62352}" destId="{55ECB436-BFC9-4FE3-B3F4-2E4EAAB350F4}" srcOrd="1" destOrd="0" parTransId="{40E16FA9-AD48-4CE1-A1FC-748F25F00BD4}" sibTransId="{0E71361B-298C-43A9-BBD1-B5D2E506BB4C}"/>
    <dgm:cxn modelId="{BEE20C8F-6922-4023-A46F-327623915068}" type="presOf" srcId="{70992134-D9DA-4ADB-9933-89E96CEF40A8}" destId="{940969C0-D37B-4783-AD55-628ABCB0F72F}" srcOrd="1" destOrd="2" presId="urn:microsoft.com/office/officeart/2005/8/layout/hList7"/>
    <dgm:cxn modelId="{8B55A090-1481-4107-90BA-1EE8D1698277}" srcId="{9C25741A-0A7C-4BC3-90E5-D491457B55F5}" destId="{41EE0F99-00E5-4848-8FDB-9EA78FCFFC1C}" srcOrd="0" destOrd="0" parTransId="{B1D5F03D-F14E-4AD3-A1EE-8E4541CD974A}" sibTransId="{388ABDB7-6114-4C05-8571-D0DA04A5A4EB}"/>
    <dgm:cxn modelId="{5E86B891-F755-41C2-9E37-3171BE832D62}" type="presOf" srcId="{2C303E22-CB8F-4511-A6DD-458CD470286E}" destId="{940969C0-D37B-4783-AD55-628ABCB0F72F}" srcOrd="1" destOrd="3" presId="urn:microsoft.com/office/officeart/2005/8/layout/hList7"/>
    <dgm:cxn modelId="{B4466992-3060-4FF2-BD50-2B5D31C0F992}" type="presOf" srcId="{55ECB436-BFC9-4FE3-B3F4-2E4EAAB350F4}" destId="{86B88AC7-1AEA-42A0-B593-4B68D6CB2F8B}" srcOrd="1" destOrd="2" presId="urn:microsoft.com/office/officeart/2005/8/layout/hList7"/>
    <dgm:cxn modelId="{E57BE49E-226E-4DBA-8E2F-CFCD8572A1F4}" type="presOf" srcId="{C4F1D113-64F0-4253-B221-B7329EC62352}" destId="{86B88AC7-1AEA-42A0-B593-4B68D6CB2F8B}" srcOrd="1" destOrd="0" presId="urn:microsoft.com/office/officeart/2005/8/layout/hList7"/>
    <dgm:cxn modelId="{1B6B45A2-36FD-4672-9EDA-34B47236C96D}" srcId="{B017A360-F108-4CDE-BFA5-9E14F4091F71}" destId="{70992134-D9DA-4ADB-9933-89E96CEF40A8}" srcOrd="1" destOrd="0" parTransId="{6D70DE9E-0B35-40CB-9CD6-EF6C7CCBAA7B}" sibTransId="{DBE2AAFA-5C80-4466-AA66-06D8F7910A38}"/>
    <dgm:cxn modelId="{303075A2-E437-4800-A410-CE5FDB6E011A}" type="presOf" srcId="{D77A72DD-A15B-4739-B8FB-B9EEEE18B93E}" destId="{86B88AC7-1AEA-42A0-B593-4B68D6CB2F8B}" srcOrd="1" destOrd="3" presId="urn:microsoft.com/office/officeart/2005/8/layout/hList7"/>
    <dgm:cxn modelId="{1B4468A3-1C6F-4F00-B55C-91CBD80AE10C}" type="presOf" srcId="{41EE0F99-00E5-4848-8FDB-9EA78FCFFC1C}" destId="{D638E6DB-B5FC-49FF-9AF7-04237168D385}" srcOrd="0" destOrd="1" presId="urn:microsoft.com/office/officeart/2005/8/layout/hList7"/>
    <dgm:cxn modelId="{731646A7-6BFA-48B2-9210-B3033AA7CD1D}" srcId="{6DE0D271-5421-4FC9-A8DD-FF304DE777F7}" destId="{B017A360-F108-4CDE-BFA5-9E14F4091F71}" srcOrd="2" destOrd="0" parTransId="{76ADF4D7-59CE-43FC-A2D8-4906BFDEF712}" sibTransId="{F97F2A2B-7D12-4BC2-9FEA-F7BFA1787A20}"/>
    <dgm:cxn modelId="{6D2217AF-89F6-4236-93E1-65D3D2045D7D}" srcId="{6DE0D271-5421-4FC9-A8DD-FF304DE777F7}" destId="{9C25741A-0A7C-4BC3-90E5-D491457B55F5}" srcOrd="1" destOrd="0" parTransId="{F384C8E6-9071-42DE-B129-653E57D78D57}" sibTransId="{0C36C422-5A56-438E-BD9C-FFF4AF6D6E02}"/>
    <dgm:cxn modelId="{DE77B1C4-ED6A-48FA-8526-1F2E5ED631DE}" type="presOf" srcId="{C4F1D113-64F0-4253-B221-B7329EC62352}" destId="{B0BE3411-BEAF-4809-972B-9B707126548B}" srcOrd="0" destOrd="0" presId="urn:microsoft.com/office/officeart/2005/8/layout/hList7"/>
    <dgm:cxn modelId="{A84A6BC5-E7B1-4C39-98A8-A8FB97017E21}" srcId="{9C25741A-0A7C-4BC3-90E5-D491457B55F5}" destId="{FA2DFBDA-BA87-45A8-8CBB-73CFDA5EFF97}" srcOrd="2" destOrd="0" parTransId="{B7906C93-7258-4D97-8A2B-B8C236FB16B0}" sibTransId="{12B12844-C974-427E-9FAC-60B09A78536C}"/>
    <dgm:cxn modelId="{10B45BD6-800D-49A7-AA74-B964833E1EE4}" type="presOf" srcId="{D77A72DD-A15B-4739-B8FB-B9EEEE18B93E}" destId="{B0BE3411-BEAF-4809-972B-9B707126548B}" srcOrd="0" destOrd="3" presId="urn:microsoft.com/office/officeart/2005/8/layout/hList7"/>
    <dgm:cxn modelId="{506522D7-6A06-4BC1-BDD0-BC42B191E06D}" srcId="{B017A360-F108-4CDE-BFA5-9E14F4091F71}" destId="{6870518D-A3C8-494B-8593-679B50F7D680}" srcOrd="0" destOrd="0" parTransId="{35432FB3-964C-4B49-B0EA-D24FEC1B0037}" sibTransId="{B1BF2BF5-B3FC-4EC9-868F-58320186ED68}"/>
    <dgm:cxn modelId="{757C7DDF-25B3-4473-9F49-A56A1D72DACB}" srcId="{9C25741A-0A7C-4BC3-90E5-D491457B55F5}" destId="{74650EB8-2482-477A-9016-3608364E126A}" srcOrd="1" destOrd="0" parTransId="{576144C0-BAAE-448A-88F5-A1B7B3839DCB}" sibTransId="{622A5D78-765C-47F0-A749-5B77D74D5EFB}"/>
    <dgm:cxn modelId="{7A401BEB-0517-467D-B847-5BAEB5279F11}" type="presOf" srcId="{9C25741A-0A7C-4BC3-90E5-D491457B55F5}" destId="{D638E6DB-B5FC-49FF-9AF7-04237168D385}" srcOrd="0" destOrd="0" presId="urn:microsoft.com/office/officeart/2005/8/layout/hList7"/>
    <dgm:cxn modelId="{F1AE07F0-2FA9-43AF-9DA9-CE3259D92A16}" type="presOf" srcId="{B017A360-F108-4CDE-BFA5-9E14F4091F71}" destId="{E5A03CF0-91F1-44F3-98C9-C47F1FE12631}" srcOrd="0" destOrd="0" presId="urn:microsoft.com/office/officeart/2005/8/layout/hList7"/>
    <dgm:cxn modelId="{DAB5A5F2-6CE4-442F-8581-568ED555A9C9}" type="presOf" srcId="{55ECB436-BFC9-4FE3-B3F4-2E4EAAB350F4}" destId="{B0BE3411-BEAF-4809-972B-9B707126548B}" srcOrd="0" destOrd="2" presId="urn:microsoft.com/office/officeart/2005/8/layout/hList7"/>
    <dgm:cxn modelId="{A31BB0F4-AD37-4BD8-9D8B-559EEC1AB208}" srcId="{9C25741A-0A7C-4BC3-90E5-D491457B55F5}" destId="{41E45E34-862F-4968-AD05-AECFD251FD32}" srcOrd="3" destOrd="0" parTransId="{0A2CB9D0-4D15-4E23-8C27-B6D36C5DBC19}" sibTransId="{C981300F-E785-4A5A-A697-60FDAB6F3A7A}"/>
    <dgm:cxn modelId="{74564DF7-B54A-458A-9FD0-E941A945F675}" type="presOf" srcId="{B017A360-F108-4CDE-BFA5-9E14F4091F71}" destId="{940969C0-D37B-4783-AD55-628ABCB0F72F}" srcOrd="1" destOrd="0" presId="urn:microsoft.com/office/officeart/2005/8/layout/hList7"/>
    <dgm:cxn modelId="{9E013EFC-196E-4823-B67A-148630A14C88}" type="presOf" srcId="{41EE0F99-00E5-4848-8FDB-9EA78FCFFC1C}" destId="{F6810314-CD76-4B2B-8236-5842246B1587}" srcOrd="1" destOrd="1" presId="urn:microsoft.com/office/officeart/2005/8/layout/hList7"/>
    <dgm:cxn modelId="{D3767BFE-052D-45A0-965B-DE584E267341}" srcId="{C4F1D113-64F0-4253-B221-B7329EC62352}" destId="{D77A72DD-A15B-4739-B8FB-B9EEEE18B93E}" srcOrd="2" destOrd="0" parTransId="{05394394-F888-47B6-9910-3D3355B271DC}" sibTransId="{183E1B52-74FA-4F73-A6FD-4D753939AB72}"/>
    <dgm:cxn modelId="{F4C8E514-5FE8-42A8-8A30-3FF50A4EF922}" type="presParOf" srcId="{16EBCDD9-0A74-42E6-9F89-E8D48CE2FCF1}" destId="{18F75E33-D139-4CE9-BD6B-0148EDE13E10}" srcOrd="0" destOrd="0" presId="urn:microsoft.com/office/officeart/2005/8/layout/hList7"/>
    <dgm:cxn modelId="{0C8109CE-F21C-47C8-B422-D407D9BC7C9B}" type="presParOf" srcId="{16EBCDD9-0A74-42E6-9F89-E8D48CE2FCF1}" destId="{EB284606-E304-407A-86FF-5DD254DA77CE}" srcOrd="1" destOrd="0" presId="urn:microsoft.com/office/officeart/2005/8/layout/hList7"/>
    <dgm:cxn modelId="{8795AD97-B90D-4520-88FF-DD38EA030FD4}" type="presParOf" srcId="{EB284606-E304-407A-86FF-5DD254DA77CE}" destId="{6BD39C9A-6592-46CB-B2C7-DD385F37C6B7}" srcOrd="0" destOrd="0" presId="urn:microsoft.com/office/officeart/2005/8/layout/hList7"/>
    <dgm:cxn modelId="{1F0B1F49-33F2-4969-8FAA-A05A9064324D}" type="presParOf" srcId="{6BD39C9A-6592-46CB-B2C7-DD385F37C6B7}" destId="{B0BE3411-BEAF-4809-972B-9B707126548B}" srcOrd="0" destOrd="0" presId="urn:microsoft.com/office/officeart/2005/8/layout/hList7"/>
    <dgm:cxn modelId="{FF9F2DF2-1133-41A1-8430-09FD91FFCA90}" type="presParOf" srcId="{6BD39C9A-6592-46CB-B2C7-DD385F37C6B7}" destId="{86B88AC7-1AEA-42A0-B593-4B68D6CB2F8B}" srcOrd="1" destOrd="0" presId="urn:microsoft.com/office/officeart/2005/8/layout/hList7"/>
    <dgm:cxn modelId="{DE6B1A84-176C-4C3D-B681-89795A633AA7}" type="presParOf" srcId="{6BD39C9A-6592-46CB-B2C7-DD385F37C6B7}" destId="{B29339FD-DD66-4535-8392-72E470AB22A5}" srcOrd="2" destOrd="0" presId="urn:microsoft.com/office/officeart/2005/8/layout/hList7"/>
    <dgm:cxn modelId="{F054D1A4-2605-48FF-B9B5-8816E81AC4C1}" type="presParOf" srcId="{6BD39C9A-6592-46CB-B2C7-DD385F37C6B7}" destId="{2925E7FC-48DD-45E4-AA90-23D508135505}" srcOrd="3" destOrd="0" presId="urn:microsoft.com/office/officeart/2005/8/layout/hList7"/>
    <dgm:cxn modelId="{68620C7C-8916-4C3B-8C66-047CAC9CEAB7}" type="presParOf" srcId="{EB284606-E304-407A-86FF-5DD254DA77CE}" destId="{9147F191-3958-4201-9260-22B0C7870EAC}" srcOrd="1" destOrd="0" presId="urn:microsoft.com/office/officeart/2005/8/layout/hList7"/>
    <dgm:cxn modelId="{55B8434C-1405-4B65-ADD5-166EA2F42578}" type="presParOf" srcId="{EB284606-E304-407A-86FF-5DD254DA77CE}" destId="{4C6E3B5D-88A1-4ED6-B67F-33510F14C91C}" srcOrd="2" destOrd="0" presId="urn:microsoft.com/office/officeart/2005/8/layout/hList7"/>
    <dgm:cxn modelId="{20363F4D-21DB-400E-8F05-3FDCD54E8B37}" type="presParOf" srcId="{4C6E3B5D-88A1-4ED6-B67F-33510F14C91C}" destId="{D638E6DB-B5FC-49FF-9AF7-04237168D385}" srcOrd="0" destOrd="0" presId="urn:microsoft.com/office/officeart/2005/8/layout/hList7"/>
    <dgm:cxn modelId="{F859022E-29CD-4829-8ED6-87B3BB95467A}" type="presParOf" srcId="{4C6E3B5D-88A1-4ED6-B67F-33510F14C91C}" destId="{F6810314-CD76-4B2B-8236-5842246B1587}" srcOrd="1" destOrd="0" presId="urn:microsoft.com/office/officeart/2005/8/layout/hList7"/>
    <dgm:cxn modelId="{144B0ECC-03DF-443A-B2F7-34ECCB7F8795}" type="presParOf" srcId="{4C6E3B5D-88A1-4ED6-B67F-33510F14C91C}" destId="{4361DCAC-77D4-4622-8C63-53C533C29DE4}" srcOrd="2" destOrd="0" presId="urn:microsoft.com/office/officeart/2005/8/layout/hList7"/>
    <dgm:cxn modelId="{29A2B67E-3591-4781-A554-3DA03A08BC30}" type="presParOf" srcId="{4C6E3B5D-88A1-4ED6-B67F-33510F14C91C}" destId="{4AC59332-FBD6-4F82-AFFD-5D718F8DDEAF}" srcOrd="3" destOrd="0" presId="urn:microsoft.com/office/officeart/2005/8/layout/hList7"/>
    <dgm:cxn modelId="{9A049EB3-EA39-40BD-A6C6-E1A76FFD996B}" type="presParOf" srcId="{EB284606-E304-407A-86FF-5DD254DA77CE}" destId="{AB6C4C1E-A497-4314-B51B-903ADBC40EF1}" srcOrd="3" destOrd="0" presId="urn:microsoft.com/office/officeart/2005/8/layout/hList7"/>
    <dgm:cxn modelId="{CED05F8A-D2DE-4589-8006-CA1E4ADE22FD}" type="presParOf" srcId="{EB284606-E304-407A-86FF-5DD254DA77CE}" destId="{2CB13DAF-3C65-4230-B398-A89202298E48}" srcOrd="4" destOrd="0" presId="urn:microsoft.com/office/officeart/2005/8/layout/hList7"/>
    <dgm:cxn modelId="{CEAC9C26-063C-45EB-BBDC-C0CBF24CE88A}" type="presParOf" srcId="{2CB13DAF-3C65-4230-B398-A89202298E48}" destId="{E5A03CF0-91F1-44F3-98C9-C47F1FE12631}" srcOrd="0" destOrd="0" presId="urn:microsoft.com/office/officeart/2005/8/layout/hList7"/>
    <dgm:cxn modelId="{D2FAB77D-ACDD-4679-865A-29B2E02A3606}" type="presParOf" srcId="{2CB13DAF-3C65-4230-B398-A89202298E48}" destId="{940969C0-D37B-4783-AD55-628ABCB0F72F}" srcOrd="1" destOrd="0" presId="urn:microsoft.com/office/officeart/2005/8/layout/hList7"/>
    <dgm:cxn modelId="{624D4893-D16B-462A-812E-400C01DD7F6D}" type="presParOf" srcId="{2CB13DAF-3C65-4230-B398-A89202298E48}" destId="{C1948F3D-7011-4A5F-BD72-D0AF971E8ED0}" srcOrd="2" destOrd="0" presId="urn:microsoft.com/office/officeart/2005/8/layout/hList7"/>
    <dgm:cxn modelId="{89BC6C7E-9027-468F-AC74-5A3447F744C7}" type="presParOf" srcId="{2CB13DAF-3C65-4230-B398-A89202298E48}" destId="{096CFA15-18BB-42B2-9E72-C72D7B4FD7F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AA69694-7CA2-485C-AE70-CC0E9E5DB517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65368D-8FCB-4A86-9161-EDF891D7B626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1. Hardware: ESP32 collects sensor data  </a:t>
          </a:r>
        </a:p>
      </dgm:t>
    </dgm:pt>
    <dgm:pt modelId="{C635EA6C-EA99-4D26-BB5F-FD9469591D94}" type="parTrans" cxnId="{89105EEB-251B-4C18-B927-0D7C25413AD8}">
      <dgm:prSet/>
      <dgm:spPr/>
      <dgm:t>
        <a:bodyPr/>
        <a:lstStyle/>
        <a:p>
          <a:endParaRPr lang="en-IN"/>
        </a:p>
      </dgm:t>
    </dgm:pt>
    <dgm:pt modelId="{7C96D3DB-147D-4E98-B9AA-A21D0F80AFFC}" type="sibTrans" cxnId="{89105EEB-251B-4C18-B927-0D7C25413AD8}">
      <dgm:prSet/>
      <dgm:spPr/>
      <dgm:t>
        <a:bodyPr/>
        <a:lstStyle/>
        <a:p>
          <a:endParaRPr lang="en-IN"/>
        </a:p>
      </dgm:t>
    </dgm:pt>
    <dgm:pt modelId="{34619686-2A54-4043-A79E-06B4AE68FD8E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2. Communication: HTTP POST sends data to backend  </a:t>
          </a:r>
        </a:p>
      </dgm:t>
    </dgm:pt>
    <dgm:pt modelId="{ED7299A7-EA74-4C02-96A9-1657AA56750D}" type="parTrans" cxnId="{CAE16C1C-C5AE-47F3-BD7F-DE149BCE505A}">
      <dgm:prSet/>
      <dgm:spPr/>
      <dgm:t>
        <a:bodyPr/>
        <a:lstStyle/>
        <a:p>
          <a:endParaRPr lang="en-IN"/>
        </a:p>
      </dgm:t>
    </dgm:pt>
    <dgm:pt modelId="{0DB9E19B-BC87-499D-B25D-4B2AC57C7096}" type="sibTrans" cxnId="{CAE16C1C-C5AE-47F3-BD7F-DE149BCE505A}">
      <dgm:prSet/>
      <dgm:spPr/>
      <dgm:t>
        <a:bodyPr/>
        <a:lstStyle/>
        <a:p>
          <a:endParaRPr lang="en-IN"/>
        </a:p>
      </dgm:t>
    </dgm:pt>
    <dgm:pt modelId="{BFF74487-304D-4D7D-AD01-571F7B57BD56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3. Backend: Flask  handles data + ML inference  </a:t>
          </a:r>
        </a:p>
      </dgm:t>
    </dgm:pt>
    <dgm:pt modelId="{8E7807D7-9ED4-4C7E-B400-3C79FA387CB6}" type="parTrans" cxnId="{7EBCFB29-2F1C-4F7C-AFBB-8A8F640DDEEB}">
      <dgm:prSet/>
      <dgm:spPr/>
      <dgm:t>
        <a:bodyPr/>
        <a:lstStyle/>
        <a:p>
          <a:endParaRPr lang="en-IN"/>
        </a:p>
      </dgm:t>
    </dgm:pt>
    <dgm:pt modelId="{64F6E9A8-7C93-4ADD-BAA4-0EBBE15FD6A3}" type="sibTrans" cxnId="{7EBCFB29-2F1C-4F7C-AFBB-8A8F640DDEEB}">
      <dgm:prSet/>
      <dgm:spPr/>
      <dgm:t>
        <a:bodyPr/>
        <a:lstStyle/>
        <a:p>
          <a:endParaRPr lang="en-IN"/>
        </a:p>
      </dgm:t>
    </dgm:pt>
    <dgm:pt modelId="{D5E045B2-0E7B-4C02-8B54-4FFDD2B7F7CB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4. Database: SQLite logs emotional states  </a:t>
          </a:r>
        </a:p>
      </dgm:t>
    </dgm:pt>
    <dgm:pt modelId="{9976D4B2-F685-47CB-A4A8-D939A37620B5}" type="parTrans" cxnId="{FC29C8A7-E481-449D-9FCA-F301316A9C63}">
      <dgm:prSet/>
      <dgm:spPr/>
      <dgm:t>
        <a:bodyPr/>
        <a:lstStyle/>
        <a:p>
          <a:endParaRPr lang="en-IN"/>
        </a:p>
      </dgm:t>
    </dgm:pt>
    <dgm:pt modelId="{1AC36AC0-AE4F-4CDB-87C6-7B8B81C64718}" type="sibTrans" cxnId="{FC29C8A7-E481-449D-9FCA-F301316A9C63}">
      <dgm:prSet/>
      <dgm:spPr/>
      <dgm:t>
        <a:bodyPr/>
        <a:lstStyle/>
        <a:p>
          <a:endParaRPr lang="en-IN"/>
        </a:p>
      </dgm:t>
    </dgm:pt>
    <dgm:pt modelId="{6AC2ADE4-260B-4AB6-AF41-7A23BB6AA1AE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5. Frontend: </a:t>
          </a:r>
          <a:r>
            <a:rPr lang="en-IN" b="1" dirty="0" err="1">
              <a:solidFill>
                <a:schemeClr val="tx1"/>
              </a:solidFill>
            </a:rPr>
            <a:t>Streamlit</a:t>
          </a:r>
          <a:r>
            <a:rPr lang="en-IN" b="1" dirty="0">
              <a:solidFill>
                <a:schemeClr val="tx1"/>
              </a:solidFill>
            </a:rPr>
            <a:t> shows live cognitive insights  </a:t>
          </a:r>
        </a:p>
      </dgm:t>
    </dgm:pt>
    <dgm:pt modelId="{9372F341-8582-416F-BE66-244EAB397374}" type="parTrans" cxnId="{D159B210-4B77-4E84-89F6-9EA1C5D103CE}">
      <dgm:prSet/>
      <dgm:spPr/>
      <dgm:t>
        <a:bodyPr/>
        <a:lstStyle/>
        <a:p>
          <a:endParaRPr lang="en-IN"/>
        </a:p>
      </dgm:t>
    </dgm:pt>
    <dgm:pt modelId="{6FE6D62B-CEB1-4D5F-892A-443188D1CC84}" type="sibTrans" cxnId="{D159B210-4B77-4E84-89F6-9EA1C5D103CE}">
      <dgm:prSet/>
      <dgm:spPr/>
      <dgm:t>
        <a:bodyPr/>
        <a:lstStyle/>
        <a:p>
          <a:endParaRPr lang="en-IN"/>
        </a:p>
      </dgm:t>
    </dgm:pt>
    <dgm:pt modelId="{9C03774A-E51E-454C-923E-406E97C3109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6. Cloud (Optional): Integrate with IoT Hub or Graph API</a:t>
          </a:r>
        </a:p>
      </dgm:t>
    </dgm:pt>
    <dgm:pt modelId="{5910D253-F8F4-4A47-9E90-52AE852E7E92}" type="parTrans" cxnId="{120B3296-3318-4297-86AC-9D89AF8CCCF4}">
      <dgm:prSet/>
      <dgm:spPr/>
      <dgm:t>
        <a:bodyPr/>
        <a:lstStyle/>
        <a:p>
          <a:endParaRPr lang="en-IN"/>
        </a:p>
      </dgm:t>
    </dgm:pt>
    <dgm:pt modelId="{5B39B1C5-22BC-4865-A7CD-414C35E66EFB}" type="sibTrans" cxnId="{120B3296-3318-4297-86AC-9D89AF8CCCF4}">
      <dgm:prSet/>
      <dgm:spPr/>
      <dgm:t>
        <a:bodyPr/>
        <a:lstStyle/>
        <a:p>
          <a:endParaRPr lang="en-IN"/>
        </a:p>
      </dgm:t>
    </dgm:pt>
    <dgm:pt modelId="{0D643614-2417-44CC-BA8A-BB0C505C3B7F}" type="pres">
      <dgm:prSet presAssocID="{4AA69694-7CA2-485C-AE70-CC0E9E5DB517}" presName="Name0" presStyleCnt="0">
        <dgm:presLayoutVars>
          <dgm:dir/>
          <dgm:animLvl val="lvl"/>
          <dgm:resizeHandles val="exact"/>
        </dgm:presLayoutVars>
      </dgm:prSet>
      <dgm:spPr/>
    </dgm:pt>
    <dgm:pt modelId="{3791806E-295A-4894-9415-EF24D75F9A85}" type="pres">
      <dgm:prSet presAssocID="{9C03774A-E51E-454C-923E-406E97C31098}" presName="boxAndChildren" presStyleCnt="0"/>
      <dgm:spPr/>
    </dgm:pt>
    <dgm:pt modelId="{BF6E25DA-737D-4A9C-A85F-0CE76716AFEF}" type="pres">
      <dgm:prSet presAssocID="{9C03774A-E51E-454C-923E-406E97C31098}" presName="parentTextBox" presStyleLbl="node1" presStyleIdx="0" presStyleCnt="6"/>
      <dgm:spPr/>
    </dgm:pt>
    <dgm:pt modelId="{002715EE-08D9-43D6-A7FE-52E02933D2EF}" type="pres">
      <dgm:prSet presAssocID="{6FE6D62B-CEB1-4D5F-892A-443188D1CC84}" presName="sp" presStyleCnt="0"/>
      <dgm:spPr/>
    </dgm:pt>
    <dgm:pt modelId="{B54EBA6A-C8E1-4AE6-9365-9580062022EA}" type="pres">
      <dgm:prSet presAssocID="{6AC2ADE4-260B-4AB6-AF41-7A23BB6AA1AE}" presName="arrowAndChildren" presStyleCnt="0"/>
      <dgm:spPr/>
    </dgm:pt>
    <dgm:pt modelId="{9718AEB5-2263-4CEC-BD6D-E20D7A2F5604}" type="pres">
      <dgm:prSet presAssocID="{6AC2ADE4-260B-4AB6-AF41-7A23BB6AA1AE}" presName="parentTextArrow" presStyleLbl="node1" presStyleIdx="1" presStyleCnt="6"/>
      <dgm:spPr/>
    </dgm:pt>
    <dgm:pt modelId="{8EE26D2E-CB9D-4434-81F2-C500E97CFE9D}" type="pres">
      <dgm:prSet presAssocID="{1AC36AC0-AE4F-4CDB-87C6-7B8B81C64718}" presName="sp" presStyleCnt="0"/>
      <dgm:spPr/>
    </dgm:pt>
    <dgm:pt modelId="{6DD155BE-6189-4618-AE8C-D57DA379482F}" type="pres">
      <dgm:prSet presAssocID="{D5E045B2-0E7B-4C02-8B54-4FFDD2B7F7CB}" presName="arrowAndChildren" presStyleCnt="0"/>
      <dgm:spPr/>
    </dgm:pt>
    <dgm:pt modelId="{E05E9268-3C50-4A2A-8BAC-EE07EC2598EF}" type="pres">
      <dgm:prSet presAssocID="{D5E045B2-0E7B-4C02-8B54-4FFDD2B7F7CB}" presName="parentTextArrow" presStyleLbl="node1" presStyleIdx="2" presStyleCnt="6"/>
      <dgm:spPr/>
    </dgm:pt>
    <dgm:pt modelId="{AAC2BE16-704D-4D93-BEEB-1147D695D352}" type="pres">
      <dgm:prSet presAssocID="{64F6E9A8-7C93-4ADD-BAA4-0EBBE15FD6A3}" presName="sp" presStyleCnt="0"/>
      <dgm:spPr/>
    </dgm:pt>
    <dgm:pt modelId="{DF04C5C3-C281-4BFA-8E8C-9CF2612F211E}" type="pres">
      <dgm:prSet presAssocID="{BFF74487-304D-4D7D-AD01-571F7B57BD56}" presName="arrowAndChildren" presStyleCnt="0"/>
      <dgm:spPr/>
    </dgm:pt>
    <dgm:pt modelId="{D2A3FEE5-3FA2-4453-9D61-605D21BA86C8}" type="pres">
      <dgm:prSet presAssocID="{BFF74487-304D-4D7D-AD01-571F7B57BD56}" presName="parentTextArrow" presStyleLbl="node1" presStyleIdx="3" presStyleCnt="6"/>
      <dgm:spPr/>
    </dgm:pt>
    <dgm:pt modelId="{ECC503B3-4DDE-4D82-B4C3-7CB22F1E62C0}" type="pres">
      <dgm:prSet presAssocID="{0DB9E19B-BC87-499D-B25D-4B2AC57C7096}" presName="sp" presStyleCnt="0"/>
      <dgm:spPr/>
    </dgm:pt>
    <dgm:pt modelId="{74F9A0B6-C89F-4D15-B22B-71CB77075F9C}" type="pres">
      <dgm:prSet presAssocID="{34619686-2A54-4043-A79E-06B4AE68FD8E}" presName="arrowAndChildren" presStyleCnt="0"/>
      <dgm:spPr/>
    </dgm:pt>
    <dgm:pt modelId="{D4DA5C1B-CEAA-4D82-AA03-1BDC2D31968D}" type="pres">
      <dgm:prSet presAssocID="{34619686-2A54-4043-A79E-06B4AE68FD8E}" presName="parentTextArrow" presStyleLbl="node1" presStyleIdx="4" presStyleCnt="6"/>
      <dgm:spPr/>
    </dgm:pt>
    <dgm:pt modelId="{7E0896CC-4DA2-4E9C-AB5F-749590349E6A}" type="pres">
      <dgm:prSet presAssocID="{7C96D3DB-147D-4E98-B9AA-A21D0F80AFFC}" presName="sp" presStyleCnt="0"/>
      <dgm:spPr/>
    </dgm:pt>
    <dgm:pt modelId="{7DCD3FA5-9472-46DE-A53C-8F4A76A6DD8F}" type="pres">
      <dgm:prSet presAssocID="{E765368D-8FCB-4A86-9161-EDF891D7B626}" presName="arrowAndChildren" presStyleCnt="0"/>
      <dgm:spPr/>
    </dgm:pt>
    <dgm:pt modelId="{7BFA3DC5-3D35-422E-9DFC-784BA8C29898}" type="pres">
      <dgm:prSet presAssocID="{E765368D-8FCB-4A86-9161-EDF891D7B626}" presName="parentTextArrow" presStyleLbl="node1" presStyleIdx="5" presStyleCnt="6"/>
      <dgm:spPr/>
    </dgm:pt>
  </dgm:ptLst>
  <dgm:cxnLst>
    <dgm:cxn modelId="{33E7BD03-0176-4783-9712-AE406D57CB16}" type="presOf" srcId="{E765368D-8FCB-4A86-9161-EDF891D7B626}" destId="{7BFA3DC5-3D35-422E-9DFC-784BA8C29898}" srcOrd="0" destOrd="0" presId="urn:microsoft.com/office/officeart/2005/8/layout/process4"/>
    <dgm:cxn modelId="{D159B210-4B77-4E84-89F6-9EA1C5D103CE}" srcId="{4AA69694-7CA2-485C-AE70-CC0E9E5DB517}" destId="{6AC2ADE4-260B-4AB6-AF41-7A23BB6AA1AE}" srcOrd="4" destOrd="0" parTransId="{9372F341-8582-416F-BE66-244EAB397374}" sibTransId="{6FE6D62B-CEB1-4D5F-892A-443188D1CC84}"/>
    <dgm:cxn modelId="{CAE16C1C-C5AE-47F3-BD7F-DE149BCE505A}" srcId="{4AA69694-7CA2-485C-AE70-CC0E9E5DB517}" destId="{34619686-2A54-4043-A79E-06B4AE68FD8E}" srcOrd="1" destOrd="0" parTransId="{ED7299A7-EA74-4C02-96A9-1657AA56750D}" sibTransId="{0DB9E19B-BC87-499D-B25D-4B2AC57C7096}"/>
    <dgm:cxn modelId="{0F7C3620-6171-4B2A-AE8E-1DC1A2DF4DB4}" type="presOf" srcId="{34619686-2A54-4043-A79E-06B4AE68FD8E}" destId="{D4DA5C1B-CEAA-4D82-AA03-1BDC2D31968D}" srcOrd="0" destOrd="0" presId="urn:microsoft.com/office/officeart/2005/8/layout/process4"/>
    <dgm:cxn modelId="{7EBCFB29-2F1C-4F7C-AFBB-8A8F640DDEEB}" srcId="{4AA69694-7CA2-485C-AE70-CC0E9E5DB517}" destId="{BFF74487-304D-4D7D-AD01-571F7B57BD56}" srcOrd="2" destOrd="0" parTransId="{8E7807D7-9ED4-4C7E-B400-3C79FA387CB6}" sibTransId="{64F6E9A8-7C93-4ADD-BAA4-0EBBE15FD6A3}"/>
    <dgm:cxn modelId="{1E0FC02A-5878-4917-AAEE-ADDD7A49D2DE}" type="presOf" srcId="{4AA69694-7CA2-485C-AE70-CC0E9E5DB517}" destId="{0D643614-2417-44CC-BA8A-BB0C505C3B7F}" srcOrd="0" destOrd="0" presId="urn:microsoft.com/office/officeart/2005/8/layout/process4"/>
    <dgm:cxn modelId="{E653442D-6216-42E3-978C-40A46A84AD16}" type="presOf" srcId="{6AC2ADE4-260B-4AB6-AF41-7A23BB6AA1AE}" destId="{9718AEB5-2263-4CEC-BD6D-E20D7A2F5604}" srcOrd="0" destOrd="0" presId="urn:microsoft.com/office/officeart/2005/8/layout/process4"/>
    <dgm:cxn modelId="{BC5D578C-07D1-40A1-B437-E9D7530E3B0E}" type="presOf" srcId="{BFF74487-304D-4D7D-AD01-571F7B57BD56}" destId="{D2A3FEE5-3FA2-4453-9D61-605D21BA86C8}" srcOrd="0" destOrd="0" presId="urn:microsoft.com/office/officeart/2005/8/layout/process4"/>
    <dgm:cxn modelId="{120B3296-3318-4297-86AC-9D89AF8CCCF4}" srcId="{4AA69694-7CA2-485C-AE70-CC0E9E5DB517}" destId="{9C03774A-E51E-454C-923E-406E97C31098}" srcOrd="5" destOrd="0" parTransId="{5910D253-F8F4-4A47-9E90-52AE852E7E92}" sibTransId="{5B39B1C5-22BC-4865-A7CD-414C35E66EFB}"/>
    <dgm:cxn modelId="{FC29C8A7-E481-449D-9FCA-F301316A9C63}" srcId="{4AA69694-7CA2-485C-AE70-CC0E9E5DB517}" destId="{D5E045B2-0E7B-4C02-8B54-4FFDD2B7F7CB}" srcOrd="3" destOrd="0" parTransId="{9976D4B2-F685-47CB-A4A8-D939A37620B5}" sibTransId="{1AC36AC0-AE4F-4CDB-87C6-7B8B81C64718}"/>
    <dgm:cxn modelId="{EC5934E0-2FA3-4A90-A8D5-C8F02E239D0B}" type="presOf" srcId="{9C03774A-E51E-454C-923E-406E97C31098}" destId="{BF6E25DA-737D-4A9C-A85F-0CE76716AFEF}" srcOrd="0" destOrd="0" presId="urn:microsoft.com/office/officeart/2005/8/layout/process4"/>
    <dgm:cxn modelId="{89105EEB-251B-4C18-B927-0D7C25413AD8}" srcId="{4AA69694-7CA2-485C-AE70-CC0E9E5DB517}" destId="{E765368D-8FCB-4A86-9161-EDF891D7B626}" srcOrd="0" destOrd="0" parTransId="{C635EA6C-EA99-4D26-BB5F-FD9469591D94}" sibTransId="{7C96D3DB-147D-4E98-B9AA-A21D0F80AFFC}"/>
    <dgm:cxn modelId="{7B528EFF-7FFB-48C2-94B1-DC54C58A0240}" type="presOf" srcId="{D5E045B2-0E7B-4C02-8B54-4FFDD2B7F7CB}" destId="{E05E9268-3C50-4A2A-8BAC-EE07EC2598EF}" srcOrd="0" destOrd="0" presId="urn:microsoft.com/office/officeart/2005/8/layout/process4"/>
    <dgm:cxn modelId="{F7F003A4-E667-4C67-ADCD-C9DFCC42B8B7}" type="presParOf" srcId="{0D643614-2417-44CC-BA8A-BB0C505C3B7F}" destId="{3791806E-295A-4894-9415-EF24D75F9A85}" srcOrd="0" destOrd="0" presId="urn:microsoft.com/office/officeart/2005/8/layout/process4"/>
    <dgm:cxn modelId="{18777DA7-A67B-4D89-97B8-888C1FC18C36}" type="presParOf" srcId="{3791806E-295A-4894-9415-EF24D75F9A85}" destId="{BF6E25DA-737D-4A9C-A85F-0CE76716AFEF}" srcOrd="0" destOrd="0" presId="urn:microsoft.com/office/officeart/2005/8/layout/process4"/>
    <dgm:cxn modelId="{6D3ED79E-2E03-4B39-8CBF-A9B609C165ED}" type="presParOf" srcId="{0D643614-2417-44CC-BA8A-BB0C505C3B7F}" destId="{002715EE-08D9-43D6-A7FE-52E02933D2EF}" srcOrd="1" destOrd="0" presId="urn:microsoft.com/office/officeart/2005/8/layout/process4"/>
    <dgm:cxn modelId="{D0E9FCCB-E3DC-485A-B78C-8A4D64924C8A}" type="presParOf" srcId="{0D643614-2417-44CC-BA8A-BB0C505C3B7F}" destId="{B54EBA6A-C8E1-4AE6-9365-9580062022EA}" srcOrd="2" destOrd="0" presId="urn:microsoft.com/office/officeart/2005/8/layout/process4"/>
    <dgm:cxn modelId="{3C652739-CC80-49BC-B4D8-AA27F72C0458}" type="presParOf" srcId="{B54EBA6A-C8E1-4AE6-9365-9580062022EA}" destId="{9718AEB5-2263-4CEC-BD6D-E20D7A2F5604}" srcOrd="0" destOrd="0" presId="urn:microsoft.com/office/officeart/2005/8/layout/process4"/>
    <dgm:cxn modelId="{E9A8C5F4-D14F-4F7A-8489-C22C9162A3FC}" type="presParOf" srcId="{0D643614-2417-44CC-BA8A-BB0C505C3B7F}" destId="{8EE26D2E-CB9D-4434-81F2-C500E97CFE9D}" srcOrd="3" destOrd="0" presId="urn:microsoft.com/office/officeart/2005/8/layout/process4"/>
    <dgm:cxn modelId="{0ADB78FC-43E0-4779-B197-07DDE424F5F3}" type="presParOf" srcId="{0D643614-2417-44CC-BA8A-BB0C505C3B7F}" destId="{6DD155BE-6189-4618-AE8C-D57DA379482F}" srcOrd="4" destOrd="0" presId="urn:microsoft.com/office/officeart/2005/8/layout/process4"/>
    <dgm:cxn modelId="{8AA4DCAB-E6F3-4EB7-A4B6-6BCF45FE4D32}" type="presParOf" srcId="{6DD155BE-6189-4618-AE8C-D57DA379482F}" destId="{E05E9268-3C50-4A2A-8BAC-EE07EC2598EF}" srcOrd="0" destOrd="0" presId="urn:microsoft.com/office/officeart/2005/8/layout/process4"/>
    <dgm:cxn modelId="{565676C8-AD39-490A-8658-6C7FB1F0FE13}" type="presParOf" srcId="{0D643614-2417-44CC-BA8A-BB0C505C3B7F}" destId="{AAC2BE16-704D-4D93-BEEB-1147D695D352}" srcOrd="5" destOrd="0" presId="urn:microsoft.com/office/officeart/2005/8/layout/process4"/>
    <dgm:cxn modelId="{7943CC12-326F-4A82-970E-117EE00C877B}" type="presParOf" srcId="{0D643614-2417-44CC-BA8A-BB0C505C3B7F}" destId="{DF04C5C3-C281-4BFA-8E8C-9CF2612F211E}" srcOrd="6" destOrd="0" presId="urn:microsoft.com/office/officeart/2005/8/layout/process4"/>
    <dgm:cxn modelId="{414510C1-A181-47D4-BDA9-4E9C59AD71A8}" type="presParOf" srcId="{DF04C5C3-C281-4BFA-8E8C-9CF2612F211E}" destId="{D2A3FEE5-3FA2-4453-9D61-605D21BA86C8}" srcOrd="0" destOrd="0" presId="urn:microsoft.com/office/officeart/2005/8/layout/process4"/>
    <dgm:cxn modelId="{3B7B2B32-408B-4147-828B-784BE9E04271}" type="presParOf" srcId="{0D643614-2417-44CC-BA8A-BB0C505C3B7F}" destId="{ECC503B3-4DDE-4D82-B4C3-7CB22F1E62C0}" srcOrd="7" destOrd="0" presId="urn:microsoft.com/office/officeart/2005/8/layout/process4"/>
    <dgm:cxn modelId="{18A78F61-5E3C-4BB2-9DA9-BBB457524895}" type="presParOf" srcId="{0D643614-2417-44CC-BA8A-BB0C505C3B7F}" destId="{74F9A0B6-C89F-4D15-B22B-71CB77075F9C}" srcOrd="8" destOrd="0" presId="urn:microsoft.com/office/officeart/2005/8/layout/process4"/>
    <dgm:cxn modelId="{CF726D1A-E257-4D92-AB8B-61234FF022E2}" type="presParOf" srcId="{74F9A0B6-C89F-4D15-B22B-71CB77075F9C}" destId="{D4DA5C1B-CEAA-4D82-AA03-1BDC2D31968D}" srcOrd="0" destOrd="0" presId="urn:microsoft.com/office/officeart/2005/8/layout/process4"/>
    <dgm:cxn modelId="{35A3F004-F2C0-4FCA-A5D4-6547A07D3B07}" type="presParOf" srcId="{0D643614-2417-44CC-BA8A-BB0C505C3B7F}" destId="{7E0896CC-4DA2-4E9C-AB5F-749590349E6A}" srcOrd="9" destOrd="0" presId="urn:microsoft.com/office/officeart/2005/8/layout/process4"/>
    <dgm:cxn modelId="{8B35257B-4776-435B-B7AF-E13347DF05E1}" type="presParOf" srcId="{0D643614-2417-44CC-BA8A-BB0C505C3B7F}" destId="{7DCD3FA5-9472-46DE-A53C-8F4A76A6DD8F}" srcOrd="10" destOrd="0" presId="urn:microsoft.com/office/officeart/2005/8/layout/process4"/>
    <dgm:cxn modelId="{AE7DD94A-48A6-493B-9CEE-02CEF38A4EDB}" type="presParOf" srcId="{7DCD3FA5-9472-46DE-A53C-8F4A76A6DD8F}" destId="{7BFA3DC5-3D35-422E-9DFC-784BA8C298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02B0-2AE4-419B-B519-01813A81874A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0B3A95C6-203C-432C-9473-247EE5D5AAEF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⏰ </a:t>
          </a:r>
          <a:r>
            <a:rPr lang="en-US" b="1" dirty="0"/>
            <a:t>Missed productivity opportunities</a:t>
          </a:r>
          <a:r>
            <a:rPr lang="en-US" dirty="0"/>
            <a:t> due to unrecognized mental fatigue</a:t>
          </a:r>
          <a:endParaRPr lang="en-IN" dirty="0"/>
        </a:p>
      </dgm:t>
    </dgm:pt>
    <dgm:pt modelId="{0627A070-1248-4344-B386-9A6316EBE136}" type="parTrans" cxnId="{536926BF-F6C5-4A3D-84F0-B6E7566A55AE}">
      <dgm:prSet/>
      <dgm:spPr/>
      <dgm:t>
        <a:bodyPr/>
        <a:lstStyle/>
        <a:p>
          <a:endParaRPr lang="en-IN"/>
        </a:p>
      </dgm:t>
    </dgm:pt>
    <dgm:pt modelId="{5937D089-6C04-4334-A1EE-65219CBDCC17}" type="sibTrans" cxnId="{536926BF-F6C5-4A3D-84F0-B6E7566A55AE}">
      <dgm:prSet/>
      <dgm:spPr/>
      <dgm:t>
        <a:bodyPr/>
        <a:lstStyle/>
        <a:p>
          <a:endParaRPr lang="en-IN"/>
        </a:p>
      </dgm:t>
    </dgm:pt>
    <dgm:pt modelId="{BADE017E-FD3C-41C4-90C0-EBAF75C3748B}">
      <dgm:prSet/>
      <dgm:spPr>
        <a:solidFill>
          <a:srgbClr val="388600"/>
        </a:solidFill>
      </dgm:spPr>
      <dgm:t>
        <a:bodyPr/>
        <a:lstStyle/>
        <a:p>
          <a:r>
            <a:rPr lang="en-US"/>
            <a:t>💬 </a:t>
          </a:r>
          <a:r>
            <a:rPr lang="en-US" b="1"/>
            <a:t>Poor communication</a:t>
          </a:r>
          <a:r>
            <a:rPr lang="en-US"/>
            <a:t> in remote teams due to unnoticed stress</a:t>
          </a:r>
          <a:endParaRPr lang="en-IN"/>
        </a:p>
      </dgm:t>
    </dgm:pt>
    <dgm:pt modelId="{C02FBEC6-A2F6-49BA-9204-E0E99A04A2CD}" type="parTrans" cxnId="{12F337F3-5E49-4E03-99D2-1268BC048C3F}">
      <dgm:prSet/>
      <dgm:spPr/>
      <dgm:t>
        <a:bodyPr/>
        <a:lstStyle/>
        <a:p>
          <a:endParaRPr lang="en-IN"/>
        </a:p>
      </dgm:t>
    </dgm:pt>
    <dgm:pt modelId="{518D12C1-9F56-44AB-AD35-B75B0EC65510}" type="sibTrans" cxnId="{12F337F3-5E49-4E03-99D2-1268BC048C3F}">
      <dgm:prSet/>
      <dgm:spPr/>
      <dgm:t>
        <a:bodyPr/>
        <a:lstStyle/>
        <a:p>
          <a:endParaRPr lang="en-IN"/>
        </a:p>
      </dgm:t>
    </dgm:pt>
    <dgm:pt modelId="{53BA0DF3-6CF8-490B-BA2D-28407BF82A69}">
      <dgm:prSet/>
      <dgm:spPr>
        <a:solidFill>
          <a:srgbClr val="A66500"/>
        </a:solidFill>
      </dgm:spPr>
      <dgm:t>
        <a:bodyPr/>
        <a:lstStyle/>
        <a:p>
          <a:r>
            <a:rPr lang="en-US"/>
            <a:t>🚑 </a:t>
          </a:r>
          <a:r>
            <a:rPr lang="en-US" b="1"/>
            <a:t>Burnout-related health issues</a:t>
          </a:r>
          <a:r>
            <a:rPr lang="en-US"/>
            <a:t> go undetected until it’s too late</a:t>
          </a:r>
          <a:endParaRPr lang="en-IN"/>
        </a:p>
      </dgm:t>
    </dgm:pt>
    <dgm:pt modelId="{35A19059-ED87-4739-A79E-A8C1ADC0E725}" type="parTrans" cxnId="{51C4854D-3E30-47A9-972C-F9FAC92364D2}">
      <dgm:prSet/>
      <dgm:spPr/>
      <dgm:t>
        <a:bodyPr/>
        <a:lstStyle/>
        <a:p>
          <a:endParaRPr lang="en-IN"/>
        </a:p>
      </dgm:t>
    </dgm:pt>
    <dgm:pt modelId="{2684A9AD-7F64-43BE-8C5E-F1ABE581141A}" type="sibTrans" cxnId="{51C4854D-3E30-47A9-972C-F9FAC92364D2}">
      <dgm:prSet/>
      <dgm:spPr/>
      <dgm:t>
        <a:bodyPr/>
        <a:lstStyle/>
        <a:p>
          <a:endParaRPr lang="en-IN"/>
        </a:p>
      </dgm:t>
    </dgm:pt>
    <dgm:pt modelId="{C76943C0-02BA-4C50-8429-E44C3DDC4B43}">
      <dgm:prSet/>
      <dgm:spPr>
        <a:solidFill>
          <a:srgbClr val="7030A0"/>
        </a:solidFill>
      </dgm:spPr>
      <dgm:t>
        <a:bodyPr/>
        <a:lstStyle/>
        <a:p>
          <a:r>
            <a:rPr lang="en-US"/>
            <a:t>🔁 </a:t>
          </a:r>
          <a:r>
            <a:rPr lang="en-US" b="1"/>
            <a:t>Non-personalized digital experiences</a:t>
          </a:r>
          <a:r>
            <a:rPr lang="en-US"/>
            <a:t> — no tech understands how you actually </a:t>
          </a:r>
          <a:r>
            <a:rPr lang="en-US" i="1"/>
            <a:t>feel</a:t>
          </a:r>
          <a:endParaRPr lang="en-IN"/>
        </a:p>
      </dgm:t>
    </dgm:pt>
    <dgm:pt modelId="{4BBAB9B5-F1AF-4F4B-B4D8-A66598CD7106}" type="parTrans" cxnId="{36B6AC9C-915E-4826-858C-31DEDB6FF331}">
      <dgm:prSet/>
      <dgm:spPr/>
      <dgm:t>
        <a:bodyPr/>
        <a:lstStyle/>
        <a:p>
          <a:endParaRPr lang="en-IN"/>
        </a:p>
      </dgm:t>
    </dgm:pt>
    <dgm:pt modelId="{F53A273F-E064-4029-AEF6-46F1C98CB463}" type="sibTrans" cxnId="{36B6AC9C-915E-4826-858C-31DEDB6FF331}">
      <dgm:prSet/>
      <dgm:spPr/>
      <dgm:t>
        <a:bodyPr/>
        <a:lstStyle/>
        <a:p>
          <a:endParaRPr lang="en-IN"/>
        </a:p>
      </dgm:t>
    </dgm:pt>
    <dgm:pt modelId="{66AC49D7-D4FA-4416-B50D-2A49C171EE18}" type="pres">
      <dgm:prSet presAssocID="{40C702B0-2AE4-419B-B519-01813A81874A}" presName="Name0" presStyleCnt="0">
        <dgm:presLayoutVars>
          <dgm:dir/>
          <dgm:resizeHandles val="exact"/>
        </dgm:presLayoutVars>
      </dgm:prSet>
      <dgm:spPr/>
    </dgm:pt>
    <dgm:pt modelId="{C930E962-CC08-4307-821C-F68F64A9C9DF}" type="pres">
      <dgm:prSet presAssocID="{0B3A95C6-203C-432C-9473-247EE5D5AAEF}" presName="node" presStyleLbl="node1" presStyleIdx="0" presStyleCnt="4">
        <dgm:presLayoutVars>
          <dgm:bulletEnabled val="1"/>
        </dgm:presLayoutVars>
      </dgm:prSet>
      <dgm:spPr/>
    </dgm:pt>
    <dgm:pt modelId="{CD3D888E-2D00-4B26-B1AB-F655CA59D39B}" type="pres">
      <dgm:prSet presAssocID="{5937D089-6C04-4334-A1EE-65219CBDCC17}" presName="sibTrans" presStyleCnt="0"/>
      <dgm:spPr/>
    </dgm:pt>
    <dgm:pt modelId="{F29EF520-D945-48AF-91B1-8991B5045A69}" type="pres">
      <dgm:prSet presAssocID="{BADE017E-FD3C-41C4-90C0-EBAF75C3748B}" presName="node" presStyleLbl="node1" presStyleIdx="1" presStyleCnt="4">
        <dgm:presLayoutVars>
          <dgm:bulletEnabled val="1"/>
        </dgm:presLayoutVars>
      </dgm:prSet>
      <dgm:spPr/>
    </dgm:pt>
    <dgm:pt modelId="{85D17C52-4CE1-4AB2-A4F7-2740364CF1EE}" type="pres">
      <dgm:prSet presAssocID="{518D12C1-9F56-44AB-AD35-B75B0EC65510}" presName="sibTrans" presStyleCnt="0"/>
      <dgm:spPr/>
    </dgm:pt>
    <dgm:pt modelId="{CFE14E31-8B4E-4A4C-ADEB-A4C98093E955}" type="pres">
      <dgm:prSet presAssocID="{53BA0DF3-6CF8-490B-BA2D-28407BF82A69}" presName="node" presStyleLbl="node1" presStyleIdx="2" presStyleCnt="4">
        <dgm:presLayoutVars>
          <dgm:bulletEnabled val="1"/>
        </dgm:presLayoutVars>
      </dgm:prSet>
      <dgm:spPr/>
    </dgm:pt>
    <dgm:pt modelId="{E85E1374-A959-4A4A-952C-E8F2766D2E2D}" type="pres">
      <dgm:prSet presAssocID="{2684A9AD-7F64-43BE-8C5E-F1ABE581141A}" presName="sibTrans" presStyleCnt="0"/>
      <dgm:spPr/>
    </dgm:pt>
    <dgm:pt modelId="{F28EDCE4-5BF8-4579-9AF2-679CB46D094D}" type="pres">
      <dgm:prSet presAssocID="{C76943C0-02BA-4C50-8429-E44C3DDC4B43}" presName="node" presStyleLbl="node1" presStyleIdx="3" presStyleCnt="4">
        <dgm:presLayoutVars>
          <dgm:bulletEnabled val="1"/>
        </dgm:presLayoutVars>
      </dgm:prSet>
      <dgm:spPr/>
    </dgm:pt>
  </dgm:ptLst>
  <dgm:cxnLst>
    <dgm:cxn modelId="{B639982B-E852-49C7-8473-C109D9BE6FBD}" type="presOf" srcId="{BADE017E-FD3C-41C4-90C0-EBAF75C3748B}" destId="{F29EF520-D945-48AF-91B1-8991B5045A69}" srcOrd="0" destOrd="0" presId="urn:microsoft.com/office/officeart/2005/8/layout/hList6"/>
    <dgm:cxn modelId="{DBC0EA66-DDAF-4975-8656-F83FAE26D8E0}" type="presOf" srcId="{40C702B0-2AE4-419B-B519-01813A81874A}" destId="{66AC49D7-D4FA-4416-B50D-2A49C171EE18}" srcOrd="0" destOrd="0" presId="urn:microsoft.com/office/officeart/2005/8/layout/hList6"/>
    <dgm:cxn modelId="{51C4854D-3E30-47A9-972C-F9FAC92364D2}" srcId="{40C702B0-2AE4-419B-B519-01813A81874A}" destId="{53BA0DF3-6CF8-490B-BA2D-28407BF82A69}" srcOrd="2" destOrd="0" parTransId="{35A19059-ED87-4739-A79E-A8C1ADC0E725}" sibTransId="{2684A9AD-7F64-43BE-8C5E-F1ABE581141A}"/>
    <dgm:cxn modelId="{D9F5DF4F-3EB3-4A5F-80CC-A341480FC16B}" type="presOf" srcId="{0B3A95C6-203C-432C-9473-247EE5D5AAEF}" destId="{C930E962-CC08-4307-821C-F68F64A9C9DF}" srcOrd="0" destOrd="0" presId="urn:microsoft.com/office/officeart/2005/8/layout/hList6"/>
    <dgm:cxn modelId="{36B6AC9C-915E-4826-858C-31DEDB6FF331}" srcId="{40C702B0-2AE4-419B-B519-01813A81874A}" destId="{C76943C0-02BA-4C50-8429-E44C3DDC4B43}" srcOrd="3" destOrd="0" parTransId="{4BBAB9B5-F1AF-4F4B-B4D8-A66598CD7106}" sibTransId="{F53A273F-E064-4029-AEF6-46F1C98CB463}"/>
    <dgm:cxn modelId="{118DD69E-5C75-4C28-937C-C5B8B5071607}" type="presOf" srcId="{53BA0DF3-6CF8-490B-BA2D-28407BF82A69}" destId="{CFE14E31-8B4E-4A4C-ADEB-A4C98093E955}" srcOrd="0" destOrd="0" presId="urn:microsoft.com/office/officeart/2005/8/layout/hList6"/>
    <dgm:cxn modelId="{59308DB4-6A56-471A-8C1E-D369EC92EEE5}" type="presOf" srcId="{C76943C0-02BA-4C50-8429-E44C3DDC4B43}" destId="{F28EDCE4-5BF8-4579-9AF2-679CB46D094D}" srcOrd="0" destOrd="0" presId="urn:microsoft.com/office/officeart/2005/8/layout/hList6"/>
    <dgm:cxn modelId="{536926BF-F6C5-4A3D-84F0-B6E7566A55AE}" srcId="{40C702B0-2AE4-419B-B519-01813A81874A}" destId="{0B3A95C6-203C-432C-9473-247EE5D5AAEF}" srcOrd="0" destOrd="0" parTransId="{0627A070-1248-4344-B386-9A6316EBE136}" sibTransId="{5937D089-6C04-4334-A1EE-65219CBDCC17}"/>
    <dgm:cxn modelId="{12F337F3-5E49-4E03-99D2-1268BC048C3F}" srcId="{40C702B0-2AE4-419B-B519-01813A81874A}" destId="{BADE017E-FD3C-41C4-90C0-EBAF75C3748B}" srcOrd="1" destOrd="0" parTransId="{C02FBEC6-A2F6-49BA-9204-E0E99A04A2CD}" sibTransId="{518D12C1-9F56-44AB-AD35-B75B0EC65510}"/>
    <dgm:cxn modelId="{9A36D1C1-1F36-4116-B8BF-00EFF3BD6074}" type="presParOf" srcId="{66AC49D7-D4FA-4416-B50D-2A49C171EE18}" destId="{C930E962-CC08-4307-821C-F68F64A9C9DF}" srcOrd="0" destOrd="0" presId="urn:microsoft.com/office/officeart/2005/8/layout/hList6"/>
    <dgm:cxn modelId="{E28B163B-B90F-4D24-B708-E9AB2BBDB06D}" type="presParOf" srcId="{66AC49D7-D4FA-4416-B50D-2A49C171EE18}" destId="{CD3D888E-2D00-4B26-B1AB-F655CA59D39B}" srcOrd="1" destOrd="0" presId="urn:microsoft.com/office/officeart/2005/8/layout/hList6"/>
    <dgm:cxn modelId="{42AE87DA-E365-4ECC-ADA9-36E4D85C4C5A}" type="presParOf" srcId="{66AC49D7-D4FA-4416-B50D-2A49C171EE18}" destId="{F29EF520-D945-48AF-91B1-8991B5045A69}" srcOrd="2" destOrd="0" presId="urn:microsoft.com/office/officeart/2005/8/layout/hList6"/>
    <dgm:cxn modelId="{579317FE-8626-4340-81BF-FAB5E8388F17}" type="presParOf" srcId="{66AC49D7-D4FA-4416-B50D-2A49C171EE18}" destId="{85D17C52-4CE1-4AB2-A4F7-2740364CF1EE}" srcOrd="3" destOrd="0" presId="urn:microsoft.com/office/officeart/2005/8/layout/hList6"/>
    <dgm:cxn modelId="{6502E15D-E23C-46EC-A007-8296389FB90C}" type="presParOf" srcId="{66AC49D7-D4FA-4416-B50D-2A49C171EE18}" destId="{CFE14E31-8B4E-4A4C-ADEB-A4C98093E955}" srcOrd="4" destOrd="0" presId="urn:microsoft.com/office/officeart/2005/8/layout/hList6"/>
    <dgm:cxn modelId="{63E01249-7BC6-4AEE-98AB-FE7F48B28709}" type="presParOf" srcId="{66AC49D7-D4FA-4416-B50D-2A49C171EE18}" destId="{E85E1374-A959-4A4A-952C-E8F2766D2E2D}" srcOrd="5" destOrd="0" presId="urn:microsoft.com/office/officeart/2005/8/layout/hList6"/>
    <dgm:cxn modelId="{C1C9A692-01A4-4E6C-9C16-1D232ADAC55A}" type="presParOf" srcId="{66AC49D7-D4FA-4416-B50D-2A49C171EE18}" destId="{F28EDCE4-5BF8-4579-9AF2-679CB46D094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D18F405-82FD-4318-B407-82362B9FF28A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6D2B78F8-B508-460F-B77B-5ABA6EB832BA}">
      <dgm:prSet custT="1"/>
      <dgm:spPr/>
      <dgm:t>
        <a:bodyPr/>
        <a:lstStyle/>
        <a:p>
          <a:r>
            <a:rPr lang="en-US" sz="3200" b="1" dirty="0"/>
            <a:t>What is Mentis Mirror?</a:t>
          </a:r>
          <a:endParaRPr lang="en-IN" sz="3200" dirty="0"/>
        </a:p>
      </dgm:t>
    </dgm:pt>
    <dgm:pt modelId="{E062AF8E-EB50-4ED5-8E7A-EBD2765C4091}" type="parTrans" cxnId="{24F5DB37-607E-4747-930F-2BD57F015265}">
      <dgm:prSet/>
      <dgm:spPr/>
      <dgm:t>
        <a:bodyPr/>
        <a:lstStyle/>
        <a:p>
          <a:endParaRPr lang="en-IN"/>
        </a:p>
      </dgm:t>
    </dgm:pt>
    <dgm:pt modelId="{988D1ECC-197D-420A-A520-26AE374C57F7}" type="sibTrans" cxnId="{24F5DB37-607E-4747-930F-2BD57F015265}">
      <dgm:prSet/>
      <dgm:spPr/>
      <dgm:t>
        <a:bodyPr/>
        <a:lstStyle/>
        <a:p>
          <a:endParaRPr lang="en-IN"/>
        </a:p>
      </dgm:t>
    </dgm:pt>
    <dgm:pt modelId="{5DB7927B-AB22-4537-BEBE-1F346F656A05}">
      <dgm:prSet/>
      <dgm:spPr/>
      <dgm:t>
        <a:bodyPr/>
        <a:lstStyle/>
        <a:p>
          <a:r>
            <a:rPr lang="en-US"/>
            <a:t>An AI-powered cognitive digital twin that detects emotional states in real time using facial expressions, voice tone, and physiological signals — enhancing safety, wellness, and productivity.</a:t>
          </a:r>
          <a:endParaRPr lang="en-IN"/>
        </a:p>
      </dgm:t>
    </dgm:pt>
    <dgm:pt modelId="{0488E356-495D-49A2-8A6A-CD9EF80633BC}" type="parTrans" cxnId="{F2581775-FAF1-4690-A08C-3328AA4D581C}">
      <dgm:prSet/>
      <dgm:spPr/>
      <dgm:t>
        <a:bodyPr/>
        <a:lstStyle/>
        <a:p>
          <a:endParaRPr lang="en-IN"/>
        </a:p>
      </dgm:t>
    </dgm:pt>
    <dgm:pt modelId="{8DEDD8B3-BA27-4CA9-ACE6-A9EA4EBDEAB7}" type="sibTrans" cxnId="{F2581775-FAF1-4690-A08C-3328AA4D581C}">
      <dgm:prSet/>
      <dgm:spPr/>
      <dgm:t>
        <a:bodyPr/>
        <a:lstStyle/>
        <a:p>
          <a:endParaRPr lang="en-IN"/>
        </a:p>
      </dgm:t>
    </dgm:pt>
    <dgm:pt modelId="{D3BAA688-54A6-4037-8645-0B7A4B092DC7}">
      <dgm:prSet custT="1"/>
      <dgm:spPr/>
      <dgm:t>
        <a:bodyPr/>
        <a:lstStyle/>
        <a:p>
          <a:r>
            <a:rPr lang="en-IN" sz="3200" b="1" dirty="0"/>
            <a:t>🔍 Core Features</a:t>
          </a:r>
          <a:endParaRPr lang="en-IN" sz="3200" dirty="0"/>
        </a:p>
      </dgm:t>
    </dgm:pt>
    <dgm:pt modelId="{52FA7CF3-B01A-4498-A284-2B631F94D616}" type="parTrans" cxnId="{E1DB12B1-5F84-469F-93B8-F0338DD45BE5}">
      <dgm:prSet/>
      <dgm:spPr/>
      <dgm:t>
        <a:bodyPr/>
        <a:lstStyle/>
        <a:p>
          <a:endParaRPr lang="en-IN"/>
        </a:p>
      </dgm:t>
    </dgm:pt>
    <dgm:pt modelId="{E7700A12-FA18-4BF1-80A5-6741046AF313}" type="sibTrans" cxnId="{E1DB12B1-5F84-469F-93B8-F0338DD45BE5}">
      <dgm:prSet/>
      <dgm:spPr/>
      <dgm:t>
        <a:bodyPr/>
        <a:lstStyle/>
        <a:p>
          <a:endParaRPr lang="en-IN"/>
        </a:p>
      </dgm:t>
    </dgm:pt>
    <dgm:pt modelId="{8588E6EF-07D4-45BC-A032-92785B4E95BE}">
      <dgm:prSet/>
      <dgm:spPr/>
      <dgm:t>
        <a:bodyPr/>
        <a:lstStyle/>
        <a:p>
          <a:r>
            <a:rPr lang="en-IN"/>
            <a:t>Real-time facial, voice &amp; stress-based emotion detection</a:t>
          </a:r>
        </a:p>
      </dgm:t>
    </dgm:pt>
    <dgm:pt modelId="{26CE7CE6-81B5-4A0B-A2DD-A2DF6AFC0DA2}" type="parTrans" cxnId="{008062B6-6A29-4CAE-B9EB-B5C5BC0526E9}">
      <dgm:prSet/>
      <dgm:spPr/>
      <dgm:t>
        <a:bodyPr/>
        <a:lstStyle/>
        <a:p>
          <a:endParaRPr lang="en-IN"/>
        </a:p>
      </dgm:t>
    </dgm:pt>
    <dgm:pt modelId="{3F5813E0-0C5D-4143-B04E-EA1F60B899E0}" type="sibTrans" cxnId="{008062B6-6A29-4CAE-B9EB-B5C5BC0526E9}">
      <dgm:prSet/>
      <dgm:spPr/>
      <dgm:t>
        <a:bodyPr/>
        <a:lstStyle/>
        <a:p>
          <a:endParaRPr lang="en-IN"/>
        </a:p>
      </dgm:t>
    </dgm:pt>
    <dgm:pt modelId="{43E2BF9A-F305-4A05-B4B3-4ADDD1027991}">
      <dgm:prSet/>
      <dgm:spPr/>
      <dgm:t>
        <a:bodyPr/>
        <a:lstStyle/>
        <a:p>
          <a:r>
            <a:rPr lang="en-IN"/>
            <a:t>Multimodal AI fusion model with SHAP explainability</a:t>
          </a:r>
        </a:p>
      </dgm:t>
    </dgm:pt>
    <dgm:pt modelId="{FD3BEFB7-D1FF-464E-B954-B650EC50F782}" type="parTrans" cxnId="{8EC0B7AF-B1DF-4A15-AB25-B4D1F29DB9E7}">
      <dgm:prSet/>
      <dgm:spPr/>
      <dgm:t>
        <a:bodyPr/>
        <a:lstStyle/>
        <a:p>
          <a:endParaRPr lang="en-IN"/>
        </a:p>
      </dgm:t>
    </dgm:pt>
    <dgm:pt modelId="{CD38FD84-AA47-48AE-BF96-15F7AF25D2D4}" type="sibTrans" cxnId="{8EC0B7AF-B1DF-4A15-AB25-B4D1F29DB9E7}">
      <dgm:prSet/>
      <dgm:spPr/>
      <dgm:t>
        <a:bodyPr/>
        <a:lstStyle/>
        <a:p>
          <a:endParaRPr lang="en-IN"/>
        </a:p>
      </dgm:t>
    </dgm:pt>
    <dgm:pt modelId="{BDB025CD-6FCC-4571-BD2D-0BA54EB818E8}">
      <dgm:prSet/>
      <dgm:spPr/>
      <dgm:t>
        <a:bodyPr/>
        <a:lstStyle/>
        <a:p>
          <a:r>
            <a:rPr lang="en-IN"/>
            <a:t>Offline + cloud-ready architecture (ESP32, Pi, Flask, Streamlit)</a:t>
          </a:r>
        </a:p>
      </dgm:t>
    </dgm:pt>
    <dgm:pt modelId="{FBBD7C1C-A80D-403C-86DC-1E3FAC0ED76B}" type="parTrans" cxnId="{B516A15F-2E1E-4453-85A0-8704DE141F83}">
      <dgm:prSet/>
      <dgm:spPr/>
      <dgm:t>
        <a:bodyPr/>
        <a:lstStyle/>
        <a:p>
          <a:endParaRPr lang="en-IN"/>
        </a:p>
      </dgm:t>
    </dgm:pt>
    <dgm:pt modelId="{3E69A559-640C-45CA-9933-38CBDDD85F03}" type="sibTrans" cxnId="{B516A15F-2E1E-4453-85A0-8704DE141F83}">
      <dgm:prSet/>
      <dgm:spPr/>
      <dgm:t>
        <a:bodyPr/>
        <a:lstStyle/>
        <a:p>
          <a:endParaRPr lang="en-IN"/>
        </a:p>
      </dgm:t>
    </dgm:pt>
    <dgm:pt modelId="{9B5F1FA7-B215-4AF8-9355-F5A94A3594D0}">
      <dgm:prSet/>
      <dgm:spPr/>
      <dgm:t>
        <a:bodyPr/>
        <a:lstStyle/>
        <a:p>
          <a:r>
            <a:rPr lang="en-IN"/>
            <a:t>Smart alerts, trend visualizations &amp; personalized insights</a:t>
          </a:r>
        </a:p>
      </dgm:t>
    </dgm:pt>
    <dgm:pt modelId="{610C1565-51AD-471C-AA86-A42F0E2E1CBA}" type="parTrans" cxnId="{71E311E4-5425-4023-83FA-4A072F68B71A}">
      <dgm:prSet/>
      <dgm:spPr/>
      <dgm:t>
        <a:bodyPr/>
        <a:lstStyle/>
        <a:p>
          <a:endParaRPr lang="en-IN"/>
        </a:p>
      </dgm:t>
    </dgm:pt>
    <dgm:pt modelId="{5E1A3F9F-CD80-463D-B9A1-DBA2D2808D6D}" type="sibTrans" cxnId="{71E311E4-5425-4023-83FA-4A072F68B71A}">
      <dgm:prSet/>
      <dgm:spPr/>
      <dgm:t>
        <a:bodyPr/>
        <a:lstStyle/>
        <a:p>
          <a:endParaRPr lang="en-IN"/>
        </a:p>
      </dgm:t>
    </dgm:pt>
    <dgm:pt modelId="{433EBFE8-0CB2-4494-8360-2B6F901F1604}">
      <dgm:prSet custT="1"/>
      <dgm:spPr/>
      <dgm:t>
        <a:bodyPr/>
        <a:lstStyle/>
        <a:p>
          <a:r>
            <a:rPr lang="en-US" sz="3200" b="1" dirty="0"/>
            <a:t>Impact Areas</a:t>
          </a:r>
          <a:endParaRPr lang="en-IN" sz="3200" dirty="0"/>
        </a:p>
      </dgm:t>
    </dgm:pt>
    <dgm:pt modelId="{45301EC9-CC37-47B6-B20A-7ADA04364DB8}" type="parTrans" cxnId="{06D9DFA2-A13C-47EA-A20B-972D252F5731}">
      <dgm:prSet/>
      <dgm:spPr/>
      <dgm:t>
        <a:bodyPr/>
        <a:lstStyle/>
        <a:p>
          <a:endParaRPr lang="en-IN"/>
        </a:p>
      </dgm:t>
    </dgm:pt>
    <dgm:pt modelId="{1A4BA4AF-E233-4C01-A77D-94E91CD81FD3}" type="sibTrans" cxnId="{06D9DFA2-A13C-47EA-A20B-972D252F5731}">
      <dgm:prSet/>
      <dgm:spPr/>
      <dgm:t>
        <a:bodyPr/>
        <a:lstStyle/>
        <a:p>
          <a:endParaRPr lang="en-IN"/>
        </a:p>
      </dgm:t>
    </dgm:pt>
    <dgm:pt modelId="{FB44E813-F7CB-4C71-834C-358F5E2B7E92}">
      <dgm:prSet/>
      <dgm:spPr/>
      <dgm:t>
        <a:bodyPr/>
        <a:lstStyle/>
        <a:p>
          <a:r>
            <a:rPr lang="en-US" b="1"/>
            <a:t>Industrial Safety:</a:t>
          </a:r>
          <a:r>
            <a:rPr lang="en-US"/>
            <a:t> Prevents fatigue-based accidents</a:t>
          </a:r>
          <a:endParaRPr lang="en-IN"/>
        </a:p>
      </dgm:t>
    </dgm:pt>
    <dgm:pt modelId="{16920457-5FA5-42D8-AA4B-C945475A80FC}" type="parTrans" cxnId="{739199E0-8390-479D-97BD-0D9C86947352}">
      <dgm:prSet/>
      <dgm:spPr/>
      <dgm:t>
        <a:bodyPr/>
        <a:lstStyle/>
        <a:p>
          <a:endParaRPr lang="en-IN"/>
        </a:p>
      </dgm:t>
    </dgm:pt>
    <dgm:pt modelId="{D82F0193-32D8-4242-B34F-1489D35CD8DE}" type="sibTrans" cxnId="{739199E0-8390-479D-97BD-0D9C86947352}">
      <dgm:prSet/>
      <dgm:spPr/>
      <dgm:t>
        <a:bodyPr/>
        <a:lstStyle/>
        <a:p>
          <a:endParaRPr lang="en-IN"/>
        </a:p>
      </dgm:t>
    </dgm:pt>
    <dgm:pt modelId="{06DF0F86-5EA4-4E9F-8990-7234B8F7F047}">
      <dgm:prSet/>
      <dgm:spPr/>
      <dgm:t>
        <a:bodyPr/>
        <a:lstStyle/>
        <a:p>
          <a:r>
            <a:rPr lang="en-US" b="1"/>
            <a:t>Mental Health:</a:t>
          </a:r>
          <a:r>
            <a:rPr lang="en-US"/>
            <a:t> Early burnout detection for professionals/students</a:t>
          </a:r>
          <a:endParaRPr lang="en-IN"/>
        </a:p>
      </dgm:t>
    </dgm:pt>
    <dgm:pt modelId="{9C2B103B-0FB2-45AE-B000-C1F7A12CAA9A}" type="parTrans" cxnId="{7F31A58C-5160-456D-851B-B0BD5E5E19C0}">
      <dgm:prSet/>
      <dgm:spPr/>
      <dgm:t>
        <a:bodyPr/>
        <a:lstStyle/>
        <a:p>
          <a:endParaRPr lang="en-IN"/>
        </a:p>
      </dgm:t>
    </dgm:pt>
    <dgm:pt modelId="{99C5AE38-2E31-411E-848C-6C2D95273D76}" type="sibTrans" cxnId="{7F31A58C-5160-456D-851B-B0BD5E5E19C0}">
      <dgm:prSet/>
      <dgm:spPr/>
      <dgm:t>
        <a:bodyPr/>
        <a:lstStyle/>
        <a:p>
          <a:endParaRPr lang="en-IN"/>
        </a:p>
      </dgm:t>
    </dgm:pt>
    <dgm:pt modelId="{249492C2-AC0B-4578-BF7D-1952A7EB5A94}">
      <dgm:prSet/>
      <dgm:spPr/>
      <dgm:t>
        <a:bodyPr/>
        <a:lstStyle/>
        <a:p>
          <a:r>
            <a:rPr lang="en-US" b="1"/>
            <a:t>Productivity:</a:t>
          </a:r>
          <a:r>
            <a:rPr lang="en-US"/>
            <a:t> Data-driven nudges to optimize daily performance</a:t>
          </a:r>
          <a:endParaRPr lang="en-IN"/>
        </a:p>
      </dgm:t>
    </dgm:pt>
    <dgm:pt modelId="{1C69ADE1-DF4B-4C37-A320-D0A7FD860D8D}" type="parTrans" cxnId="{A9B03442-6D65-4FCC-AA70-B8086E91B62E}">
      <dgm:prSet/>
      <dgm:spPr/>
      <dgm:t>
        <a:bodyPr/>
        <a:lstStyle/>
        <a:p>
          <a:endParaRPr lang="en-IN"/>
        </a:p>
      </dgm:t>
    </dgm:pt>
    <dgm:pt modelId="{741E2BE9-F5DC-46C1-860D-43D74A5C17C2}" type="sibTrans" cxnId="{A9B03442-6D65-4FCC-AA70-B8086E91B62E}">
      <dgm:prSet/>
      <dgm:spPr/>
      <dgm:t>
        <a:bodyPr/>
        <a:lstStyle/>
        <a:p>
          <a:endParaRPr lang="en-IN"/>
        </a:p>
      </dgm:t>
    </dgm:pt>
    <dgm:pt modelId="{BF26FB4B-4887-4D3B-81C4-26C8D0DA9AD3}" type="pres">
      <dgm:prSet presAssocID="{6D18F405-82FD-4318-B407-82362B9FF28A}" presName="vert0" presStyleCnt="0">
        <dgm:presLayoutVars>
          <dgm:dir/>
          <dgm:animOne val="branch"/>
          <dgm:animLvl val="lvl"/>
        </dgm:presLayoutVars>
      </dgm:prSet>
      <dgm:spPr/>
    </dgm:pt>
    <dgm:pt modelId="{49C260C8-DC61-4360-9468-151FA4599598}" type="pres">
      <dgm:prSet presAssocID="{6D2B78F8-B508-460F-B77B-5ABA6EB832BA}" presName="thickLine" presStyleLbl="alignNode1" presStyleIdx="0" presStyleCnt="3"/>
      <dgm:spPr/>
    </dgm:pt>
    <dgm:pt modelId="{5F57D4B0-0A10-4D84-BB3D-8A4F47B8A72D}" type="pres">
      <dgm:prSet presAssocID="{6D2B78F8-B508-460F-B77B-5ABA6EB832BA}" presName="horz1" presStyleCnt="0"/>
      <dgm:spPr/>
    </dgm:pt>
    <dgm:pt modelId="{8ADCD12D-9045-423E-ADA6-7DFDB4D894B2}" type="pres">
      <dgm:prSet presAssocID="{6D2B78F8-B508-460F-B77B-5ABA6EB832BA}" presName="tx1" presStyleLbl="revTx" presStyleIdx="0" presStyleCnt="11"/>
      <dgm:spPr/>
    </dgm:pt>
    <dgm:pt modelId="{7C1CB4D1-63E4-4865-9B14-2040659C50AC}" type="pres">
      <dgm:prSet presAssocID="{6D2B78F8-B508-460F-B77B-5ABA6EB832BA}" presName="vert1" presStyleCnt="0"/>
      <dgm:spPr/>
    </dgm:pt>
    <dgm:pt modelId="{E19EFDCE-BA26-4ED4-9D08-1AD149ECFC96}" type="pres">
      <dgm:prSet presAssocID="{5DB7927B-AB22-4537-BEBE-1F346F656A05}" presName="vertSpace2a" presStyleCnt="0"/>
      <dgm:spPr/>
    </dgm:pt>
    <dgm:pt modelId="{2827F348-E392-45F0-90C3-3A0848ACBC7D}" type="pres">
      <dgm:prSet presAssocID="{5DB7927B-AB22-4537-BEBE-1F346F656A05}" presName="horz2" presStyleCnt="0"/>
      <dgm:spPr/>
    </dgm:pt>
    <dgm:pt modelId="{6FAE4A0F-0149-4CBF-83DF-CE5ACEDFC373}" type="pres">
      <dgm:prSet presAssocID="{5DB7927B-AB22-4537-BEBE-1F346F656A05}" presName="horzSpace2" presStyleCnt="0"/>
      <dgm:spPr/>
    </dgm:pt>
    <dgm:pt modelId="{1BEF28F1-59A4-4F6A-B549-6C89D3C928DD}" type="pres">
      <dgm:prSet presAssocID="{5DB7927B-AB22-4537-BEBE-1F346F656A05}" presName="tx2" presStyleLbl="revTx" presStyleIdx="1" presStyleCnt="11"/>
      <dgm:spPr/>
    </dgm:pt>
    <dgm:pt modelId="{7DA42A05-1BBF-4223-AE00-3705EABF8B07}" type="pres">
      <dgm:prSet presAssocID="{5DB7927B-AB22-4537-BEBE-1F346F656A05}" presName="vert2" presStyleCnt="0"/>
      <dgm:spPr/>
    </dgm:pt>
    <dgm:pt modelId="{8070DEF5-DACE-4EC9-8423-DEBB4ED62EDD}" type="pres">
      <dgm:prSet presAssocID="{5DB7927B-AB22-4537-BEBE-1F346F656A05}" presName="thinLine2b" presStyleLbl="callout" presStyleIdx="0" presStyleCnt="8"/>
      <dgm:spPr/>
    </dgm:pt>
    <dgm:pt modelId="{F762EF4E-E9A6-4DC3-A205-26E4E2547C9A}" type="pres">
      <dgm:prSet presAssocID="{5DB7927B-AB22-4537-BEBE-1F346F656A05}" presName="vertSpace2b" presStyleCnt="0"/>
      <dgm:spPr/>
    </dgm:pt>
    <dgm:pt modelId="{C9F87D6B-7755-45B2-A73C-5B1E3B310A45}" type="pres">
      <dgm:prSet presAssocID="{D3BAA688-54A6-4037-8645-0B7A4B092DC7}" presName="thickLine" presStyleLbl="alignNode1" presStyleIdx="1" presStyleCnt="3"/>
      <dgm:spPr/>
    </dgm:pt>
    <dgm:pt modelId="{032BF4D4-C1F0-46EE-AE49-C62B9EE67F4F}" type="pres">
      <dgm:prSet presAssocID="{D3BAA688-54A6-4037-8645-0B7A4B092DC7}" presName="horz1" presStyleCnt="0"/>
      <dgm:spPr/>
    </dgm:pt>
    <dgm:pt modelId="{D18C10F6-B0A4-48B9-83E1-DFC88DC4C7CD}" type="pres">
      <dgm:prSet presAssocID="{D3BAA688-54A6-4037-8645-0B7A4B092DC7}" presName="tx1" presStyleLbl="revTx" presStyleIdx="2" presStyleCnt="11"/>
      <dgm:spPr/>
    </dgm:pt>
    <dgm:pt modelId="{53ED6A40-8BE5-4DC5-8AFE-1CB1FA5DA887}" type="pres">
      <dgm:prSet presAssocID="{D3BAA688-54A6-4037-8645-0B7A4B092DC7}" presName="vert1" presStyleCnt="0"/>
      <dgm:spPr/>
    </dgm:pt>
    <dgm:pt modelId="{743B5170-158F-4CC9-AF6C-9D66359BE189}" type="pres">
      <dgm:prSet presAssocID="{8588E6EF-07D4-45BC-A032-92785B4E95BE}" presName="vertSpace2a" presStyleCnt="0"/>
      <dgm:spPr/>
    </dgm:pt>
    <dgm:pt modelId="{A83F92DF-92C2-4B34-8B78-EA6ECAC4E641}" type="pres">
      <dgm:prSet presAssocID="{8588E6EF-07D4-45BC-A032-92785B4E95BE}" presName="horz2" presStyleCnt="0"/>
      <dgm:spPr/>
    </dgm:pt>
    <dgm:pt modelId="{03D2FB43-0EC8-4BC0-8459-D963DB82A71E}" type="pres">
      <dgm:prSet presAssocID="{8588E6EF-07D4-45BC-A032-92785B4E95BE}" presName="horzSpace2" presStyleCnt="0"/>
      <dgm:spPr/>
    </dgm:pt>
    <dgm:pt modelId="{5B2D6110-2EB9-4887-890C-C8B8216D1D81}" type="pres">
      <dgm:prSet presAssocID="{8588E6EF-07D4-45BC-A032-92785B4E95BE}" presName="tx2" presStyleLbl="revTx" presStyleIdx="3" presStyleCnt="11"/>
      <dgm:spPr/>
    </dgm:pt>
    <dgm:pt modelId="{D8ADDA49-2680-41BF-8C02-D51878AF3139}" type="pres">
      <dgm:prSet presAssocID="{8588E6EF-07D4-45BC-A032-92785B4E95BE}" presName="vert2" presStyleCnt="0"/>
      <dgm:spPr/>
    </dgm:pt>
    <dgm:pt modelId="{61B64CB3-B428-4650-85EB-A2E3063FABB6}" type="pres">
      <dgm:prSet presAssocID="{8588E6EF-07D4-45BC-A032-92785B4E95BE}" presName="thinLine2b" presStyleLbl="callout" presStyleIdx="1" presStyleCnt="8"/>
      <dgm:spPr/>
    </dgm:pt>
    <dgm:pt modelId="{97D215D3-51E0-4BD3-A605-F918B2DE2C68}" type="pres">
      <dgm:prSet presAssocID="{8588E6EF-07D4-45BC-A032-92785B4E95BE}" presName="vertSpace2b" presStyleCnt="0"/>
      <dgm:spPr/>
    </dgm:pt>
    <dgm:pt modelId="{7C9FCA54-ECF1-4EA8-95BE-86ECE85A01E4}" type="pres">
      <dgm:prSet presAssocID="{43E2BF9A-F305-4A05-B4B3-4ADDD1027991}" presName="horz2" presStyleCnt="0"/>
      <dgm:spPr/>
    </dgm:pt>
    <dgm:pt modelId="{5277D302-F1EC-434A-8C08-BCFAB9883B48}" type="pres">
      <dgm:prSet presAssocID="{43E2BF9A-F305-4A05-B4B3-4ADDD1027991}" presName="horzSpace2" presStyleCnt="0"/>
      <dgm:spPr/>
    </dgm:pt>
    <dgm:pt modelId="{376F2A7C-D2C4-4C39-9236-166DC247B842}" type="pres">
      <dgm:prSet presAssocID="{43E2BF9A-F305-4A05-B4B3-4ADDD1027991}" presName="tx2" presStyleLbl="revTx" presStyleIdx="4" presStyleCnt="11"/>
      <dgm:spPr/>
    </dgm:pt>
    <dgm:pt modelId="{F0F0D946-47C6-484F-B782-6550B9C373CD}" type="pres">
      <dgm:prSet presAssocID="{43E2BF9A-F305-4A05-B4B3-4ADDD1027991}" presName="vert2" presStyleCnt="0"/>
      <dgm:spPr/>
    </dgm:pt>
    <dgm:pt modelId="{7971F127-1FE3-4E17-ABFD-7963398157E6}" type="pres">
      <dgm:prSet presAssocID="{43E2BF9A-F305-4A05-B4B3-4ADDD1027991}" presName="thinLine2b" presStyleLbl="callout" presStyleIdx="2" presStyleCnt="8"/>
      <dgm:spPr/>
    </dgm:pt>
    <dgm:pt modelId="{28510FF8-EDBC-4110-810B-9E6D8115E12E}" type="pres">
      <dgm:prSet presAssocID="{43E2BF9A-F305-4A05-B4B3-4ADDD1027991}" presName="vertSpace2b" presStyleCnt="0"/>
      <dgm:spPr/>
    </dgm:pt>
    <dgm:pt modelId="{643FFE14-80C0-4677-9C47-AAF77B06001B}" type="pres">
      <dgm:prSet presAssocID="{BDB025CD-6FCC-4571-BD2D-0BA54EB818E8}" presName="horz2" presStyleCnt="0"/>
      <dgm:spPr/>
    </dgm:pt>
    <dgm:pt modelId="{4EFD2579-64A3-4F5C-9719-1576A50DF660}" type="pres">
      <dgm:prSet presAssocID="{BDB025CD-6FCC-4571-BD2D-0BA54EB818E8}" presName="horzSpace2" presStyleCnt="0"/>
      <dgm:spPr/>
    </dgm:pt>
    <dgm:pt modelId="{141A0946-5F56-49D5-8F12-5C69A997D15E}" type="pres">
      <dgm:prSet presAssocID="{BDB025CD-6FCC-4571-BD2D-0BA54EB818E8}" presName="tx2" presStyleLbl="revTx" presStyleIdx="5" presStyleCnt="11"/>
      <dgm:spPr/>
    </dgm:pt>
    <dgm:pt modelId="{DD9224D6-5AA7-42D2-8E98-589C37D90233}" type="pres">
      <dgm:prSet presAssocID="{BDB025CD-6FCC-4571-BD2D-0BA54EB818E8}" presName="vert2" presStyleCnt="0"/>
      <dgm:spPr/>
    </dgm:pt>
    <dgm:pt modelId="{2B11CC3F-4093-4978-8EB4-FA84FEC40C81}" type="pres">
      <dgm:prSet presAssocID="{BDB025CD-6FCC-4571-BD2D-0BA54EB818E8}" presName="thinLine2b" presStyleLbl="callout" presStyleIdx="3" presStyleCnt="8"/>
      <dgm:spPr/>
    </dgm:pt>
    <dgm:pt modelId="{965AE724-74A6-4262-835E-3614F4408465}" type="pres">
      <dgm:prSet presAssocID="{BDB025CD-6FCC-4571-BD2D-0BA54EB818E8}" presName="vertSpace2b" presStyleCnt="0"/>
      <dgm:spPr/>
    </dgm:pt>
    <dgm:pt modelId="{6AF093F7-776B-4400-9867-C853BF56E8AC}" type="pres">
      <dgm:prSet presAssocID="{9B5F1FA7-B215-4AF8-9355-F5A94A3594D0}" presName="horz2" presStyleCnt="0"/>
      <dgm:spPr/>
    </dgm:pt>
    <dgm:pt modelId="{06D675D7-A6DA-4AA4-AD1F-8E46A52B2EAF}" type="pres">
      <dgm:prSet presAssocID="{9B5F1FA7-B215-4AF8-9355-F5A94A3594D0}" presName="horzSpace2" presStyleCnt="0"/>
      <dgm:spPr/>
    </dgm:pt>
    <dgm:pt modelId="{F11E6363-D2F6-4B2C-A25D-3B815B082CAD}" type="pres">
      <dgm:prSet presAssocID="{9B5F1FA7-B215-4AF8-9355-F5A94A3594D0}" presName="tx2" presStyleLbl="revTx" presStyleIdx="6" presStyleCnt="11"/>
      <dgm:spPr/>
    </dgm:pt>
    <dgm:pt modelId="{E4BA7EEA-1139-4C2C-9352-BF8725E6A8F7}" type="pres">
      <dgm:prSet presAssocID="{9B5F1FA7-B215-4AF8-9355-F5A94A3594D0}" presName="vert2" presStyleCnt="0"/>
      <dgm:spPr/>
    </dgm:pt>
    <dgm:pt modelId="{652DBA56-6F3D-423E-99CB-A8072E8B6546}" type="pres">
      <dgm:prSet presAssocID="{9B5F1FA7-B215-4AF8-9355-F5A94A3594D0}" presName="thinLine2b" presStyleLbl="callout" presStyleIdx="4" presStyleCnt="8"/>
      <dgm:spPr/>
    </dgm:pt>
    <dgm:pt modelId="{CE7D49E5-E529-499B-AFD0-93471BF51291}" type="pres">
      <dgm:prSet presAssocID="{9B5F1FA7-B215-4AF8-9355-F5A94A3594D0}" presName="vertSpace2b" presStyleCnt="0"/>
      <dgm:spPr/>
    </dgm:pt>
    <dgm:pt modelId="{A863CD5D-08E6-4E62-8D2E-85CDE6C53789}" type="pres">
      <dgm:prSet presAssocID="{433EBFE8-0CB2-4494-8360-2B6F901F1604}" presName="thickLine" presStyleLbl="alignNode1" presStyleIdx="2" presStyleCnt="3"/>
      <dgm:spPr/>
    </dgm:pt>
    <dgm:pt modelId="{3E3DDE7C-30EF-4D6F-BB87-8D1C6C004CAB}" type="pres">
      <dgm:prSet presAssocID="{433EBFE8-0CB2-4494-8360-2B6F901F1604}" presName="horz1" presStyleCnt="0"/>
      <dgm:spPr/>
    </dgm:pt>
    <dgm:pt modelId="{F107FD98-0B15-44E1-937A-67C59F33AA60}" type="pres">
      <dgm:prSet presAssocID="{433EBFE8-0CB2-4494-8360-2B6F901F1604}" presName="tx1" presStyleLbl="revTx" presStyleIdx="7" presStyleCnt="11"/>
      <dgm:spPr/>
    </dgm:pt>
    <dgm:pt modelId="{DA0FD4FE-8D1C-4CAD-8F79-3353C93BA4DA}" type="pres">
      <dgm:prSet presAssocID="{433EBFE8-0CB2-4494-8360-2B6F901F1604}" presName="vert1" presStyleCnt="0"/>
      <dgm:spPr/>
    </dgm:pt>
    <dgm:pt modelId="{33C6E401-A20E-43C4-932D-6D374F018015}" type="pres">
      <dgm:prSet presAssocID="{FB44E813-F7CB-4C71-834C-358F5E2B7E92}" presName="vertSpace2a" presStyleCnt="0"/>
      <dgm:spPr/>
    </dgm:pt>
    <dgm:pt modelId="{38F7EBE3-DC6F-4D69-BB0C-69D2D58E70A7}" type="pres">
      <dgm:prSet presAssocID="{FB44E813-F7CB-4C71-834C-358F5E2B7E92}" presName="horz2" presStyleCnt="0"/>
      <dgm:spPr/>
    </dgm:pt>
    <dgm:pt modelId="{79682F30-6529-4B42-8366-5DB6471439A0}" type="pres">
      <dgm:prSet presAssocID="{FB44E813-F7CB-4C71-834C-358F5E2B7E92}" presName="horzSpace2" presStyleCnt="0"/>
      <dgm:spPr/>
    </dgm:pt>
    <dgm:pt modelId="{B912EF4B-01B1-48D8-8A9B-D5569D8A0C04}" type="pres">
      <dgm:prSet presAssocID="{FB44E813-F7CB-4C71-834C-358F5E2B7E92}" presName="tx2" presStyleLbl="revTx" presStyleIdx="8" presStyleCnt="11"/>
      <dgm:spPr/>
    </dgm:pt>
    <dgm:pt modelId="{F6922C53-B023-4F4B-8C8C-B7A8A6A7DADC}" type="pres">
      <dgm:prSet presAssocID="{FB44E813-F7CB-4C71-834C-358F5E2B7E92}" presName="vert2" presStyleCnt="0"/>
      <dgm:spPr/>
    </dgm:pt>
    <dgm:pt modelId="{2EB49DCE-BDB1-45F1-94A7-D41D9FB70B78}" type="pres">
      <dgm:prSet presAssocID="{FB44E813-F7CB-4C71-834C-358F5E2B7E92}" presName="thinLine2b" presStyleLbl="callout" presStyleIdx="5" presStyleCnt="8"/>
      <dgm:spPr/>
    </dgm:pt>
    <dgm:pt modelId="{4ED6C79E-E178-4CA0-86AA-EE6CD9D86E32}" type="pres">
      <dgm:prSet presAssocID="{FB44E813-F7CB-4C71-834C-358F5E2B7E92}" presName="vertSpace2b" presStyleCnt="0"/>
      <dgm:spPr/>
    </dgm:pt>
    <dgm:pt modelId="{18C292F9-43F8-4985-8453-072777B313F0}" type="pres">
      <dgm:prSet presAssocID="{06DF0F86-5EA4-4E9F-8990-7234B8F7F047}" presName="horz2" presStyleCnt="0"/>
      <dgm:spPr/>
    </dgm:pt>
    <dgm:pt modelId="{4B639660-A603-4748-87D2-54106B63A4A5}" type="pres">
      <dgm:prSet presAssocID="{06DF0F86-5EA4-4E9F-8990-7234B8F7F047}" presName="horzSpace2" presStyleCnt="0"/>
      <dgm:spPr/>
    </dgm:pt>
    <dgm:pt modelId="{A8E92A7B-D34C-4A00-8952-061387EB0B2D}" type="pres">
      <dgm:prSet presAssocID="{06DF0F86-5EA4-4E9F-8990-7234B8F7F047}" presName="tx2" presStyleLbl="revTx" presStyleIdx="9" presStyleCnt="11"/>
      <dgm:spPr/>
    </dgm:pt>
    <dgm:pt modelId="{1BE86FE7-AF25-4227-BA2D-F2E9096F7430}" type="pres">
      <dgm:prSet presAssocID="{06DF0F86-5EA4-4E9F-8990-7234B8F7F047}" presName="vert2" presStyleCnt="0"/>
      <dgm:spPr/>
    </dgm:pt>
    <dgm:pt modelId="{609E08ED-A2F1-4185-8FD4-60B123D170F0}" type="pres">
      <dgm:prSet presAssocID="{06DF0F86-5EA4-4E9F-8990-7234B8F7F047}" presName="thinLine2b" presStyleLbl="callout" presStyleIdx="6" presStyleCnt="8"/>
      <dgm:spPr/>
    </dgm:pt>
    <dgm:pt modelId="{49C553B6-E0EF-4A9C-9339-F9EF85C01A0C}" type="pres">
      <dgm:prSet presAssocID="{06DF0F86-5EA4-4E9F-8990-7234B8F7F047}" presName="vertSpace2b" presStyleCnt="0"/>
      <dgm:spPr/>
    </dgm:pt>
    <dgm:pt modelId="{10448106-A72E-4FB0-8460-42F957023463}" type="pres">
      <dgm:prSet presAssocID="{249492C2-AC0B-4578-BF7D-1952A7EB5A94}" presName="horz2" presStyleCnt="0"/>
      <dgm:spPr/>
    </dgm:pt>
    <dgm:pt modelId="{A1600AEA-1B93-4AC2-98B3-9B3C584B85FB}" type="pres">
      <dgm:prSet presAssocID="{249492C2-AC0B-4578-BF7D-1952A7EB5A94}" presName="horzSpace2" presStyleCnt="0"/>
      <dgm:spPr/>
    </dgm:pt>
    <dgm:pt modelId="{B242B157-B65B-4BF2-8D47-46E45AB213D0}" type="pres">
      <dgm:prSet presAssocID="{249492C2-AC0B-4578-BF7D-1952A7EB5A94}" presName="tx2" presStyleLbl="revTx" presStyleIdx="10" presStyleCnt="11"/>
      <dgm:spPr/>
    </dgm:pt>
    <dgm:pt modelId="{F56D577C-9CDA-44D1-A469-5C027DB83FC8}" type="pres">
      <dgm:prSet presAssocID="{249492C2-AC0B-4578-BF7D-1952A7EB5A94}" presName="vert2" presStyleCnt="0"/>
      <dgm:spPr/>
    </dgm:pt>
    <dgm:pt modelId="{5A32CABE-2703-49F8-853B-F10CD2B23D6F}" type="pres">
      <dgm:prSet presAssocID="{249492C2-AC0B-4578-BF7D-1952A7EB5A94}" presName="thinLine2b" presStyleLbl="callout" presStyleIdx="7" presStyleCnt="8"/>
      <dgm:spPr/>
    </dgm:pt>
    <dgm:pt modelId="{9F88F47B-09F0-47DE-B856-6077273D2CDC}" type="pres">
      <dgm:prSet presAssocID="{249492C2-AC0B-4578-BF7D-1952A7EB5A94}" presName="vertSpace2b" presStyleCnt="0"/>
      <dgm:spPr/>
    </dgm:pt>
  </dgm:ptLst>
  <dgm:cxnLst>
    <dgm:cxn modelId="{1318EE36-65D6-47FB-AB50-E1C6D572A0BE}" type="presOf" srcId="{FB44E813-F7CB-4C71-834C-358F5E2B7E92}" destId="{B912EF4B-01B1-48D8-8A9B-D5569D8A0C04}" srcOrd="0" destOrd="0" presId="urn:microsoft.com/office/officeart/2008/layout/LinedList"/>
    <dgm:cxn modelId="{24F5DB37-607E-4747-930F-2BD57F015265}" srcId="{6D18F405-82FD-4318-B407-82362B9FF28A}" destId="{6D2B78F8-B508-460F-B77B-5ABA6EB832BA}" srcOrd="0" destOrd="0" parTransId="{E062AF8E-EB50-4ED5-8E7A-EBD2765C4091}" sibTransId="{988D1ECC-197D-420A-A520-26AE374C57F7}"/>
    <dgm:cxn modelId="{B516A15F-2E1E-4453-85A0-8704DE141F83}" srcId="{D3BAA688-54A6-4037-8645-0B7A4B092DC7}" destId="{BDB025CD-6FCC-4571-BD2D-0BA54EB818E8}" srcOrd="2" destOrd="0" parTransId="{FBBD7C1C-A80D-403C-86DC-1E3FAC0ED76B}" sibTransId="{3E69A559-640C-45CA-9933-38CBDDD85F03}"/>
    <dgm:cxn modelId="{A488C660-CDBA-4BE9-8183-7E0C4EA04E61}" type="presOf" srcId="{BDB025CD-6FCC-4571-BD2D-0BA54EB818E8}" destId="{141A0946-5F56-49D5-8F12-5C69A997D15E}" srcOrd="0" destOrd="0" presId="urn:microsoft.com/office/officeart/2008/layout/LinedList"/>
    <dgm:cxn modelId="{A9B03442-6D65-4FCC-AA70-B8086E91B62E}" srcId="{433EBFE8-0CB2-4494-8360-2B6F901F1604}" destId="{249492C2-AC0B-4578-BF7D-1952A7EB5A94}" srcOrd="2" destOrd="0" parTransId="{1C69ADE1-DF4B-4C37-A320-D0A7FD860D8D}" sibTransId="{741E2BE9-F5DC-46C1-860D-43D74A5C17C2}"/>
    <dgm:cxn modelId="{CD65686C-DD36-4C95-A5FE-EF646FEAFF59}" type="presOf" srcId="{06DF0F86-5EA4-4E9F-8990-7234B8F7F047}" destId="{A8E92A7B-D34C-4A00-8952-061387EB0B2D}" srcOrd="0" destOrd="0" presId="urn:microsoft.com/office/officeart/2008/layout/LinedList"/>
    <dgm:cxn modelId="{1E266C6C-7978-4A9F-B523-9C523ACF6FC1}" type="presOf" srcId="{6D18F405-82FD-4318-B407-82362B9FF28A}" destId="{BF26FB4B-4887-4D3B-81C4-26C8D0DA9AD3}" srcOrd="0" destOrd="0" presId="urn:microsoft.com/office/officeart/2008/layout/LinedList"/>
    <dgm:cxn modelId="{28BF3352-E17E-4153-8F3B-4D3C099A7C91}" type="presOf" srcId="{D3BAA688-54A6-4037-8645-0B7A4B092DC7}" destId="{D18C10F6-B0A4-48B9-83E1-DFC88DC4C7CD}" srcOrd="0" destOrd="0" presId="urn:microsoft.com/office/officeart/2008/layout/LinedList"/>
    <dgm:cxn modelId="{F2581775-FAF1-4690-A08C-3328AA4D581C}" srcId="{6D2B78F8-B508-460F-B77B-5ABA6EB832BA}" destId="{5DB7927B-AB22-4537-BEBE-1F346F656A05}" srcOrd="0" destOrd="0" parTransId="{0488E356-495D-49A2-8A6A-CD9EF80633BC}" sibTransId="{8DEDD8B3-BA27-4CA9-ACE6-A9EA4EBDEAB7}"/>
    <dgm:cxn modelId="{04832084-B828-402D-A23F-5E578D3A9F39}" type="presOf" srcId="{43E2BF9A-F305-4A05-B4B3-4ADDD1027991}" destId="{376F2A7C-D2C4-4C39-9236-166DC247B842}" srcOrd="0" destOrd="0" presId="urn:microsoft.com/office/officeart/2008/layout/LinedList"/>
    <dgm:cxn modelId="{7F31A58C-5160-456D-851B-B0BD5E5E19C0}" srcId="{433EBFE8-0CB2-4494-8360-2B6F901F1604}" destId="{06DF0F86-5EA4-4E9F-8990-7234B8F7F047}" srcOrd="1" destOrd="0" parTransId="{9C2B103B-0FB2-45AE-B000-C1F7A12CAA9A}" sibTransId="{99C5AE38-2E31-411E-848C-6C2D95273D76}"/>
    <dgm:cxn modelId="{2CC46E90-5CCA-4729-A3A5-43D0C0B1990D}" type="presOf" srcId="{249492C2-AC0B-4578-BF7D-1952A7EB5A94}" destId="{B242B157-B65B-4BF2-8D47-46E45AB213D0}" srcOrd="0" destOrd="0" presId="urn:microsoft.com/office/officeart/2008/layout/LinedList"/>
    <dgm:cxn modelId="{F22DABA2-D311-4C43-B833-3ABC5E5F1FB0}" type="presOf" srcId="{5DB7927B-AB22-4537-BEBE-1F346F656A05}" destId="{1BEF28F1-59A4-4F6A-B549-6C89D3C928DD}" srcOrd="0" destOrd="0" presId="urn:microsoft.com/office/officeart/2008/layout/LinedList"/>
    <dgm:cxn modelId="{06D9DFA2-A13C-47EA-A20B-972D252F5731}" srcId="{6D18F405-82FD-4318-B407-82362B9FF28A}" destId="{433EBFE8-0CB2-4494-8360-2B6F901F1604}" srcOrd="2" destOrd="0" parTransId="{45301EC9-CC37-47B6-B20A-7ADA04364DB8}" sibTransId="{1A4BA4AF-E233-4C01-A77D-94E91CD81FD3}"/>
    <dgm:cxn modelId="{95CD2AAD-E08C-4254-8DF7-BDFCD6CC625B}" type="presOf" srcId="{6D2B78F8-B508-460F-B77B-5ABA6EB832BA}" destId="{8ADCD12D-9045-423E-ADA6-7DFDB4D894B2}" srcOrd="0" destOrd="0" presId="urn:microsoft.com/office/officeart/2008/layout/LinedList"/>
    <dgm:cxn modelId="{8EC0B7AF-B1DF-4A15-AB25-B4D1F29DB9E7}" srcId="{D3BAA688-54A6-4037-8645-0B7A4B092DC7}" destId="{43E2BF9A-F305-4A05-B4B3-4ADDD1027991}" srcOrd="1" destOrd="0" parTransId="{FD3BEFB7-D1FF-464E-B954-B650EC50F782}" sibTransId="{CD38FD84-AA47-48AE-BF96-15F7AF25D2D4}"/>
    <dgm:cxn modelId="{E1DB12B1-5F84-469F-93B8-F0338DD45BE5}" srcId="{6D18F405-82FD-4318-B407-82362B9FF28A}" destId="{D3BAA688-54A6-4037-8645-0B7A4B092DC7}" srcOrd="1" destOrd="0" parTransId="{52FA7CF3-B01A-4498-A284-2B631F94D616}" sibTransId="{E7700A12-FA18-4BF1-80A5-6741046AF313}"/>
    <dgm:cxn modelId="{008062B6-6A29-4CAE-B9EB-B5C5BC0526E9}" srcId="{D3BAA688-54A6-4037-8645-0B7A4B092DC7}" destId="{8588E6EF-07D4-45BC-A032-92785B4E95BE}" srcOrd="0" destOrd="0" parTransId="{26CE7CE6-81B5-4A0B-A2DD-A2DF6AFC0DA2}" sibTransId="{3F5813E0-0C5D-4143-B04E-EA1F60B899E0}"/>
    <dgm:cxn modelId="{78BC71B6-047B-43BC-9405-E94796D0BC56}" type="presOf" srcId="{8588E6EF-07D4-45BC-A032-92785B4E95BE}" destId="{5B2D6110-2EB9-4887-890C-C8B8216D1D81}" srcOrd="0" destOrd="0" presId="urn:microsoft.com/office/officeart/2008/layout/LinedList"/>
    <dgm:cxn modelId="{F6B250BD-CEE1-4802-9E53-BA7DB612C617}" type="presOf" srcId="{433EBFE8-0CB2-4494-8360-2B6F901F1604}" destId="{F107FD98-0B15-44E1-937A-67C59F33AA60}" srcOrd="0" destOrd="0" presId="urn:microsoft.com/office/officeart/2008/layout/LinedList"/>
    <dgm:cxn modelId="{9A7A69C6-1895-48D6-8E87-A0CAFB18CDCA}" type="presOf" srcId="{9B5F1FA7-B215-4AF8-9355-F5A94A3594D0}" destId="{F11E6363-D2F6-4B2C-A25D-3B815B082CAD}" srcOrd="0" destOrd="0" presId="urn:microsoft.com/office/officeart/2008/layout/LinedList"/>
    <dgm:cxn modelId="{739199E0-8390-479D-97BD-0D9C86947352}" srcId="{433EBFE8-0CB2-4494-8360-2B6F901F1604}" destId="{FB44E813-F7CB-4C71-834C-358F5E2B7E92}" srcOrd="0" destOrd="0" parTransId="{16920457-5FA5-42D8-AA4B-C945475A80FC}" sibTransId="{D82F0193-32D8-4242-B34F-1489D35CD8DE}"/>
    <dgm:cxn modelId="{71E311E4-5425-4023-83FA-4A072F68B71A}" srcId="{D3BAA688-54A6-4037-8645-0B7A4B092DC7}" destId="{9B5F1FA7-B215-4AF8-9355-F5A94A3594D0}" srcOrd="3" destOrd="0" parTransId="{610C1565-51AD-471C-AA86-A42F0E2E1CBA}" sibTransId="{5E1A3F9F-CD80-463D-B9A1-DBA2D2808D6D}"/>
    <dgm:cxn modelId="{2F74243B-3A47-4880-B8C9-22A917547ECC}" type="presParOf" srcId="{BF26FB4B-4887-4D3B-81C4-26C8D0DA9AD3}" destId="{49C260C8-DC61-4360-9468-151FA4599598}" srcOrd="0" destOrd="0" presId="urn:microsoft.com/office/officeart/2008/layout/LinedList"/>
    <dgm:cxn modelId="{8CB88493-1358-48A8-851C-C5A2BC28621D}" type="presParOf" srcId="{BF26FB4B-4887-4D3B-81C4-26C8D0DA9AD3}" destId="{5F57D4B0-0A10-4D84-BB3D-8A4F47B8A72D}" srcOrd="1" destOrd="0" presId="urn:microsoft.com/office/officeart/2008/layout/LinedList"/>
    <dgm:cxn modelId="{05FB6B67-9A9E-44BA-8391-87A7F5F09631}" type="presParOf" srcId="{5F57D4B0-0A10-4D84-BB3D-8A4F47B8A72D}" destId="{8ADCD12D-9045-423E-ADA6-7DFDB4D894B2}" srcOrd="0" destOrd="0" presId="urn:microsoft.com/office/officeart/2008/layout/LinedList"/>
    <dgm:cxn modelId="{88E2CE46-FE67-4DB8-AA48-FFA98CBACF09}" type="presParOf" srcId="{5F57D4B0-0A10-4D84-BB3D-8A4F47B8A72D}" destId="{7C1CB4D1-63E4-4865-9B14-2040659C50AC}" srcOrd="1" destOrd="0" presId="urn:microsoft.com/office/officeart/2008/layout/LinedList"/>
    <dgm:cxn modelId="{6F30483E-E6E1-4939-B961-33B3A43AEEDA}" type="presParOf" srcId="{7C1CB4D1-63E4-4865-9B14-2040659C50AC}" destId="{E19EFDCE-BA26-4ED4-9D08-1AD149ECFC96}" srcOrd="0" destOrd="0" presId="urn:microsoft.com/office/officeart/2008/layout/LinedList"/>
    <dgm:cxn modelId="{5C0A2410-959E-4173-BF9D-4CBFC440835D}" type="presParOf" srcId="{7C1CB4D1-63E4-4865-9B14-2040659C50AC}" destId="{2827F348-E392-45F0-90C3-3A0848ACBC7D}" srcOrd="1" destOrd="0" presId="urn:microsoft.com/office/officeart/2008/layout/LinedList"/>
    <dgm:cxn modelId="{9710D02C-CD05-4469-A5E3-04F51BDD96DC}" type="presParOf" srcId="{2827F348-E392-45F0-90C3-3A0848ACBC7D}" destId="{6FAE4A0F-0149-4CBF-83DF-CE5ACEDFC373}" srcOrd="0" destOrd="0" presId="urn:microsoft.com/office/officeart/2008/layout/LinedList"/>
    <dgm:cxn modelId="{B8268B98-F8E3-4AD2-9CF4-60A85E5BDB9C}" type="presParOf" srcId="{2827F348-E392-45F0-90C3-3A0848ACBC7D}" destId="{1BEF28F1-59A4-4F6A-B549-6C89D3C928DD}" srcOrd="1" destOrd="0" presId="urn:microsoft.com/office/officeart/2008/layout/LinedList"/>
    <dgm:cxn modelId="{8511FA08-C05A-412F-8365-300CC4216F16}" type="presParOf" srcId="{2827F348-E392-45F0-90C3-3A0848ACBC7D}" destId="{7DA42A05-1BBF-4223-AE00-3705EABF8B07}" srcOrd="2" destOrd="0" presId="urn:microsoft.com/office/officeart/2008/layout/LinedList"/>
    <dgm:cxn modelId="{A9B13183-2D29-4B92-8EF0-9154A2072D84}" type="presParOf" srcId="{7C1CB4D1-63E4-4865-9B14-2040659C50AC}" destId="{8070DEF5-DACE-4EC9-8423-DEBB4ED62EDD}" srcOrd="2" destOrd="0" presId="urn:microsoft.com/office/officeart/2008/layout/LinedList"/>
    <dgm:cxn modelId="{3ADE18A1-9988-460F-B9D8-BF98668A4AF1}" type="presParOf" srcId="{7C1CB4D1-63E4-4865-9B14-2040659C50AC}" destId="{F762EF4E-E9A6-4DC3-A205-26E4E2547C9A}" srcOrd="3" destOrd="0" presId="urn:microsoft.com/office/officeart/2008/layout/LinedList"/>
    <dgm:cxn modelId="{A65FD23E-535C-48D9-BEE0-8B7D05B495CE}" type="presParOf" srcId="{BF26FB4B-4887-4D3B-81C4-26C8D0DA9AD3}" destId="{C9F87D6B-7755-45B2-A73C-5B1E3B310A45}" srcOrd="2" destOrd="0" presId="urn:microsoft.com/office/officeart/2008/layout/LinedList"/>
    <dgm:cxn modelId="{A3D4C40D-02DE-4EF4-A9D9-A8F67AFA866D}" type="presParOf" srcId="{BF26FB4B-4887-4D3B-81C4-26C8D0DA9AD3}" destId="{032BF4D4-C1F0-46EE-AE49-C62B9EE67F4F}" srcOrd="3" destOrd="0" presId="urn:microsoft.com/office/officeart/2008/layout/LinedList"/>
    <dgm:cxn modelId="{6AEB538C-F942-4197-91C6-687E4EEA0E4A}" type="presParOf" srcId="{032BF4D4-C1F0-46EE-AE49-C62B9EE67F4F}" destId="{D18C10F6-B0A4-48B9-83E1-DFC88DC4C7CD}" srcOrd="0" destOrd="0" presId="urn:microsoft.com/office/officeart/2008/layout/LinedList"/>
    <dgm:cxn modelId="{3B5DF59B-4B1F-44D6-ADB2-6EC8CE5FBB1B}" type="presParOf" srcId="{032BF4D4-C1F0-46EE-AE49-C62B9EE67F4F}" destId="{53ED6A40-8BE5-4DC5-8AFE-1CB1FA5DA887}" srcOrd="1" destOrd="0" presId="urn:microsoft.com/office/officeart/2008/layout/LinedList"/>
    <dgm:cxn modelId="{32DE8C7F-80B0-430A-8A3B-BB9E72D4798A}" type="presParOf" srcId="{53ED6A40-8BE5-4DC5-8AFE-1CB1FA5DA887}" destId="{743B5170-158F-4CC9-AF6C-9D66359BE189}" srcOrd="0" destOrd="0" presId="urn:microsoft.com/office/officeart/2008/layout/LinedList"/>
    <dgm:cxn modelId="{0C9056D4-0A55-45BE-85FF-490C14944B4C}" type="presParOf" srcId="{53ED6A40-8BE5-4DC5-8AFE-1CB1FA5DA887}" destId="{A83F92DF-92C2-4B34-8B78-EA6ECAC4E641}" srcOrd="1" destOrd="0" presId="urn:microsoft.com/office/officeart/2008/layout/LinedList"/>
    <dgm:cxn modelId="{41C2F143-717B-4DDF-886A-3A2E85B3D4B6}" type="presParOf" srcId="{A83F92DF-92C2-4B34-8B78-EA6ECAC4E641}" destId="{03D2FB43-0EC8-4BC0-8459-D963DB82A71E}" srcOrd="0" destOrd="0" presId="urn:microsoft.com/office/officeart/2008/layout/LinedList"/>
    <dgm:cxn modelId="{0EF7FCFD-3AB5-4BA6-A4BF-EA3840CB6C35}" type="presParOf" srcId="{A83F92DF-92C2-4B34-8B78-EA6ECAC4E641}" destId="{5B2D6110-2EB9-4887-890C-C8B8216D1D81}" srcOrd="1" destOrd="0" presId="urn:microsoft.com/office/officeart/2008/layout/LinedList"/>
    <dgm:cxn modelId="{7998F4B8-B727-425D-832D-52206B5A51E9}" type="presParOf" srcId="{A83F92DF-92C2-4B34-8B78-EA6ECAC4E641}" destId="{D8ADDA49-2680-41BF-8C02-D51878AF3139}" srcOrd="2" destOrd="0" presId="urn:microsoft.com/office/officeart/2008/layout/LinedList"/>
    <dgm:cxn modelId="{88F9AD47-9A9F-4731-AD18-E37869C2D18D}" type="presParOf" srcId="{53ED6A40-8BE5-4DC5-8AFE-1CB1FA5DA887}" destId="{61B64CB3-B428-4650-85EB-A2E3063FABB6}" srcOrd="2" destOrd="0" presId="urn:microsoft.com/office/officeart/2008/layout/LinedList"/>
    <dgm:cxn modelId="{23F3394E-4BFB-48C6-956C-E9103075F96C}" type="presParOf" srcId="{53ED6A40-8BE5-4DC5-8AFE-1CB1FA5DA887}" destId="{97D215D3-51E0-4BD3-A605-F918B2DE2C68}" srcOrd="3" destOrd="0" presId="urn:microsoft.com/office/officeart/2008/layout/LinedList"/>
    <dgm:cxn modelId="{52F7A43B-AC2D-4D93-918F-8FFE21FCE314}" type="presParOf" srcId="{53ED6A40-8BE5-4DC5-8AFE-1CB1FA5DA887}" destId="{7C9FCA54-ECF1-4EA8-95BE-86ECE85A01E4}" srcOrd="4" destOrd="0" presId="urn:microsoft.com/office/officeart/2008/layout/LinedList"/>
    <dgm:cxn modelId="{A43B3AB3-9A58-433C-B1AD-4B818F2CAEB7}" type="presParOf" srcId="{7C9FCA54-ECF1-4EA8-95BE-86ECE85A01E4}" destId="{5277D302-F1EC-434A-8C08-BCFAB9883B48}" srcOrd="0" destOrd="0" presId="urn:microsoft.com/office/officeart/2008/layout/LinedList"/>
    <dgm:cxn modelId="{5C1622CD-3CEC-4453-A537-BC896BDD17F0}" type="presParOf" srcId="{7C9FCA54-ECF1-4EA8-95BE-86ECE85A01E4}" destId="{376F2A7C-D2C4-4C39-9236-166DC247B842}" srcOrd="1" destOrd="0" presId="urn:microsoft.com/office/officeart/2008/layout/LinedList"/>
    <dgm:cxn modelId="{7455BB1F-1C42-497C-9FB3-1CD7287467BE}" type="presParOf" srcId="{7C9FCA54-ECF1-4EA8-95BE-86ECE85A01E4}" destId="{F0F0D946-47C6-484F-B782-6550B9C373CD}" srcOrd="2" destOrd="0" presId="urn:microsoft.com/office/officeart/2008/layout/LinedList"/>
    <dgm:cxn modelId="{AF7A9FED-B383-4F57-8FF9-65CBEC7EF8D6}" type="presParOf" srcId="{53ED6A40-8BE5-4DC5-8AFE-1CB1FA5DA887}" destId="{7971F127-1FE3-4E17-ABFD-7963398157E6}" srcOrd="5" destOrd="0" presId="urn:microsoft.com/office/officeart/2008/layout/LinedList"/>
    <dgm:cxn modelId="{7D32D8BC-DE72-4379-958E-7BB1ED058325}" type="presParOf" srcId="{53ED6A40-8BE5-4DC5-8AFE-1CB1FA5DA887}" destId="{28510FF8-EDBC-4110-810B-9E6D8115E12E}" srcOrd="6" destOrd="0" presId="urn:microsoft.com/office/officeart/2008/layout/LinedList"/>
    <dgm:cxn modelId="{F1DC761E-3642-4495-AAD5-E383CDC58F88}" type="presParOf" srcId="{53ED6A40-8BE5-4DC5-8AFE-1CB1FA5DA887}" destId="{643FFE14-80C0-4677-9C47-AAF77B06001B}" srcOrd="7" destOrd="0" presId="urn:microsoft.com/office/officeart/2008/layout/LinedList"/>
    <dgm:cxn modelId="{7578D8F2-ABDB-4FB4-98D3-4D8F5EB40DA4}" type="presParOf" srcId="{643FFE14-80C0-4677-9C47-AAF77B06001B}" destId="{4EFD2579-64A3-4F5C-9719-1576A50DF660}" srcOrd="0" destOrd="0" presId="urn:microsoft.com/office/officeart/2008/layout/LinedList"/>
    <dgm:cxn modelId="{E342F027-6A2E-43D4-A848-BB6C2415DF67}" type="presParOf" srcId="{643FFE14-80C0-4677-9C47-AAF77B06001B}" destId="{141A0946-5F56-49D5-8F12-5C69A997D15E}" srcOrd="1" destOrd="0" presId="urn:microsoft.com/office/officeart/2008/layout/LinedList"/>
    <dgm:cxn modelId="{B0E17E0C-02A4-4C76-8D4D-075819F1F8A8}" type="presParOf" srcId="{643FFE14-80C0-4677-9C47-AAF77B06001B}" destId="{DD9224D6-5AA7-42D2-8E98-589C37D90233}" srcOrd="2" destOrd="0" presId="urn:microsoft.com/office/officeart/2008/layout/LinedList"/>
    <dgm:cxn modelId="{8F3D30AE-CAEB-4FE4-8200-B6A2CB207FEA}" type="presParOf" srcId="{53ED6A40-8BE5-4DC5-8AFE-1CB1FA5DA887}" destId="{2B11CC3F-4093-4978-8EB4-FA84FEC40C81}" srcOrd="8" destOrd="0" presId="urn:microsoft.com/office/officeart/2008/layout/LinedList"/>
    <dgm:cxn modelId="{8D36814B-AB9E-4170-A8CC-BF0CE8DE87B0}" type="presParOf" srcId="{53ED6A40-8BE5-4DC5-8AFE-1CB1FA5DA887}" destId="{965AE724-74A6-4262-835E-3614F4408465}" srcOrd="9" destOrd="0" presId="urn:microsoft.com/office/officeart/2008/layout/LinedList"/>
    <dgm:cxn modelId="{29FA7CD8-546C-45E6-ACEB-B1491450F5F3}" type="presParOf" srcId="{53ED6A40-8BE5-4DC5-8AFE-1CB1FA5DA887}" destId="{6AF093F7-776B-4400-9867-C853BF56E8AC}" srcOrd="10" destOrd="0" presId="urn:microsoft.com/office/officeart/2008/layout/LinedList"/>
    <dgm:cxn modelId="{335474A9-B74B-46E4-9238-31BCE5F31B96}" type="presParOf" srcId="{6AF093F7-776B-4400-9867-C853BF56E8AC}" destId="{06D675D7-A6DA-4AA4-AD1F-8E46A52B2EAF}" srcOrd="0" destOrd="0" presId="urn:microsoft.com/office/officeart/2008/layout/LinedList"/>
    <dgm:cxn modelId="{337806B1-B380-4E37-815E-6EEAE65E47C6}" type="presParOf" srcId="{6AF093F7-776B-4400-9867-C853BF56E8AC}" destId="{F11E6363-D2F6-4B2C-A25D-3B815B082CAD}" srcOrd="1" destOrd="0" presId="urn:microsoft.com/office/officeart/2008/layout/LinedList"/>
    <dgm:cxn modelId="{23BAD823-8D20-4E15-B9D7-D7688ADA1524}" type="presParOf" srcId="{6AF093F7-776B-4400-9867-C853BF56E8AC}" destId="{E4BA7EEA-1139-4C2C-9352-BF8725E6A8F7}" srcOrd="2" destOrd="0" presId="urn:microsoft.com/office/officeart/2008/layout/LinedList"/>
    <dgm:cxn modelId="{5FA8CB1F-C1FD-4C68-9B60-C8D3F77DF50D}" type="presParOf" srcId="{53ED6A40-8BE5-4DC5-8AFE-1CB1FA5DA887}" destId="{652DBA56-6F3D-423E-99CB-A8072E8B6546}" srcOrd="11" destOrd="0" presId="urn:microsoft.com/office/officeart/2008/layout/LinedList"/>
    <dgm:cxn modelId="{4CE52963-D336-472E-A56D-9FDE67787E7F}" type="presParOf" srcId="{53ED6A40-8BE5-4DC5-8AFE-1CB1FA5DA887}" destId="{CE7D49E5-E529-499B-AFD0-93471BF51291}" srcOrd="12" destOrd="0" presId="urn:microsoft.com/office/officeart/2008/layout/LinedList"/>
    <dgm:cxn modelId="{C5AFB885-DB46-4506-BBD8-FF7244A91D1F}" type="presParOf" srcId="{BF26FB4B-4887-4D3B-81C4-26C8D0DA9AD3}" destId="{A863CD5D-08E6-4E62-8D2E-85CDE6C53789}" srcOrd="4" destOrd="0" presId="urn:microsoft.com/office/officeart/2008/layout/LinedList"/>
    <dgm:cxn modelId="{70B5855D-477D-4A41-AE57-F39DC317B19A}" type="presParOf" srcId="{BF26FB4B-4887-4D3B-81C4-26C8D0DA9AD3}" destId="{3E3DDE7C-30EF-4D6F-BB87-8D1C6C004CAB}" srcOrd="5" destOrd="0" presId="urn:microsoft.com/office/officeart/2008/layout/LinedList"/>
    <dgm:cxn modelId="{C38BC027-FB2D-4EE4-A4CE-2A81DF9E6569}" type="presParOf" srcId="{3E3DDE7C-30EF-4D6F-BB87-8D1C6C004CAB}" destId="{F107FD98-0B15-44E1-937A-67C59F33AA60}" srcOrd="0" destOrd="0" presId="urn:microsoft.com/office/officeart/2008/layout/LinedList"/>
    <dgm:cxn modelId="{E9275B40-28A6-4377-B496-9292E7C9EFB8}" type="presParOf" srcId="{3E3DDE7C-30EF-4D6F-BB87-8D1C6C004CAB}" destId="{DA0FD4FE-8D1C-4CAD-8F79-3353C93BA4DA}" srcOrd="1" destOrd="0" presId="urn:microsoft.com/office/officeart/2008/layout/LinedList"/>
    <dgm:cxn modelId="{BE970473-C951-42FD-8668-9D49647A2B7A}" type="presParOf" srcId="{DA0FD4FE-8D1C-4CAD-8F79-3353C93BA4DA}" destId="{33C6E401-A20E-43C4-932D-6D374F018015}" srcOrd="0" destOrd="0" presId="urn:microsoft.com/office/officeart/2008/layout/LinedList"/>
    <dgm:cxn modelId="{3AB4CA40-D10D-4B18-9548-88672E18367F}" type="presParOf" srcId="{DA0FD4FE-8D1C-4CAD-8F79-3353C93BA4DA}" destId="{38F7EBE3-DC6F-4D69-BB0C-69D2D58E70A7}" srcOrd="1" destOrd="0" presId="urn:microsoft.com/office/officeart/2008/layout/LinedList"/>
    <dgm:cxn modelId="{3DC7E899-DE8C-4569-A34B-1DD030B23035}" type="presParOf" srcId="{38F7EBE3-DC6F-4D69-BB0C-69D2D58E70A7}" destId="{79682F30-6529-4B42-8366-5DB6471439A0}" srcOrd="0" destOrd="0" presId="urn:microsoft.com/office/officeart/2008/layout/LinedList"/>
    <dgm:cxn modelId="{250B25F5-AF9F-42B3-8D4D-1C0767DBF544}" type="presParOf" srcId="{38F7EBE3-DC6F-4D69-BB0C-69D2D58E70A7}" destId="{B912EF4B-01B1-48D8-8A9B-D5569D8A0C04}" srcOrd="1" destOrd="0" presId="urn:microsoft.com/office/officeart/2008/layout/LinedList"/>
    <dgm:cxn modelId="{B737447E-6BD9-43B5-A4A7-0C5044E98879}" type="presParOf" srcId="{38F7EBE3-DC6F-4D69-BB0C-69D2D58E70A7}" destId="{F6922C53-B023-4F4B-8C8C-B7A8A6A7DADC}" srcOrd="2" destOrd="0" presId="urn:microsoft.com/office/officeart/2008/layout/LinedList"/>
    <dgm:cxn modelId="{FC846276-4886-4F52-9554-9A3663F7B69D}" type="presParOf" srcId="{DA0FD4FE-8D1C-4CAD-8F79-3353C93BA4DA}" destId="{2EB49DCE-BDB1-45F1-94A7-D41D9FB70B78}" srcOrd="2" destOrd="0" presId="urn:microsoft.com/office/officeart/2008/layout/LinedList"/>
    <dgm:cxn modelId="{1931C004-75D9-451A-855E-F84A17807331}" type="presParOf" srcId="{DA0FD4FE-8D1C-4CAD-8F79-3353C93BA4DA}" destId="{4ED6C79E-E178-4CA0-86AA-EE6CD9D86E32}" srcOrd="3" destOrd="0" presId="urn:microsoft.com/office/officeart/2008/layout/LinedList"/>
    <dgm:cxn modelId="{005A4CD1-EEB5-4C84-9D75-2358773EB645}" type="presParOf" srcId="{DA0FD4FE-8D1C-4CAD-8F79-3353C93BA4DA}" destId="{18C292F9-43F8-4985-8453-072777B313F0}" srcOrd="4" destOrd="0" presId="urn:microsoft.com/office/officeart/2008/layout/LinedList"/>
    <dgm:cxn modelId="{E8F00263-A175-4954-8274-0107FE06B9FA}" type="presParOf" srcId="{18C292F9-43F8-4985-8453-072777B313F0}" destId="{4B639660-A603-4748-87D2-54106B63A4A5}" srcOrd="0" destOrd="0" presId="urn:microsoft.com/office/officeart/2008/layout/LinedList"/>
    <dgm:cxn modelId="{FE38B744-FBE0-4FFE-A9DB-B9879AB681CF}" type="presParOf" srcId="{18C292F9-43F8-4985-8453-072777B313F0}" destId="{A8E92A7B-D34C-4A00-8952-061387EB0B2D}" srcOrd="1" destOrd="0" presId="urn:microsoft.com/office/officeart/2008/layout/LinedList"/>
    <dgm:cxn modelId="{92B22E56-0E52-4591-AC2D-EE24F26342FD}" type="presParOf" srcId="{18C292F9-43F8-4985-8453-072777B313F0}" destId="{1BE86FE7-AF25-4227-BA2D-F2E9096F7430}" srcOrd="2" destOrd="0" presId="urn:microsoft.com/office/officeart/2008/layout/LinedList"/>
    <dgm:cxn modelId="{CACAC51E-33A0-45C3-A07A-A1CF0C10BB3A}" type="presParOf" srcId="{DA0FD4FE-8D1C-4CAD-8F79-3353C93BA4DA}" destId="{609E08ED-A2F1-4185-8FD4-60B123D170F0}" srcOrd="5" destOrd="0" presId="urn:microsoft.com/office/officeart/2008/layout/LinedList"/>
    <dgm:cxn modelId="{7B10E64B-B543-4C7D-8D50-AE2E195FC4C1}" type="presParOf" srcId="{DA0FD4FE-8D1C-4CAD-8F79-3353C93BA4DA}" destId="{49C553B6-E0EF-4A9C-9339-F9EF85C01A0C}" srcOrd="6" destOrd="0" presId="urn:microsoft.com/office/officeart/2008/layout/LinedList"/>
    <dgm:cxn modelId="{256F8B04-F60C-4786-BBBC-6910346CAAB9}" type="presParOf" srcId="{DA0FD4FE-8D1C-4CAD-8F79-3353C93BA4DA}" destId="{10448106-A72E-4FB0-8460-42F957023463}" srcOrd="7" destOrd="0" presId="urn:microsoft.com/office/officeart/2008/layout/LinedList"/>
    <dgm:cxn modelId="{19684F33-B883-41BF-8E49-A67A8E6A716E}" type="presParOf" srcId="{10448106-A72E-4FB0-8460-42F957023463}" destId="{A1600AEA-1B93-4AC2-98B3-9B3C584B85FB}" srcOrd="0" destOrd="0" presId="urn:microsoft.com/office/officeart/2008/layout/LinedList"/>
    <dgm:cxn modelId="{EB57D95E-C5B2-40C6-8D30-177FC8583433}" type="presParOf" srcId="{10448106-A72E-4FB0-8460-42F957023463}" destId="{B242B157-B65B-4BF2-8D47-46E45AB213D0}" srcOrd="1" destOrd="0" presId="urn:microsoft.com/office/officeart/2008/layout/LinedList"/>
    <dgm:cxn modelId="{D40059C2-A0BB-4322-8294-CED7B496E344}" type="presParOf" srcId="{10448106-A72E-4FB0-8460-42F957023463}" destId="{F56D577C-9CDA-44D1-A469-5C027DB83FC8}" srcOrd="2" destOrd="0" presId="urn:microsoft.com/office/officeart/2008/layout/LinedList"/>
    <dgm:cxn modelId="{D474CFDB-1FF4-43F8-A9BB-9697BAD56E2B}" type="presParOf" srcId="{DA0FD4FE-8D1C-4CAD-8F79-3353C93BA4DA}" destId="{5A32CABE-2703-49F8-853B-F10CD2B23D6F}" srcOrd="8" destOrd="0" presId="urn:microsoft.com/office/officeart/2008/layout/LinedList"/>
    <dgm:cxn modelId="{5033F211-83B8-4522-9110-593B851D6EFD}" type="presParOf" srcId="{DA0FD4FE-8D1C-4CAD-8F79-3353C93BA4DA}" destId="{9F88F47B-09F0-47DE-B856-6077273D2C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6784B-7BBB-44C0-923D-4106AF147833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EA59C4C-3AB7-4BD4-8E43-4F1CDD5BFC33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🔬 1. Multimodal Sensing</a:t>
          </a:r>
          <a:endParaRPr lang="en-IN" sz="1400" dirty="0">
            <a:highlight>
              <a:srgbClr val="00FF00"/>
            </a:highlight>
          </a:endParaRPr>
        </a:p>
      </dgm:t>
    </dgm:pt>
    <dgm:pt modelId="{4330785C-9EE9-4DE9-B534-52C983C3A32C}" type="parTrans" cxnId="{A315AA5F-F73E-40DA-8031-E965366B1C75}">
      <dgm:prSet/>
      <dgm:spPr/>
      <dgm:t>
        <a:bodyPr/>
        <a:lstStyle/>
        <a:p>
          <a:endParaRPr lang="en-IN"/>
        </a:p>
      </dgm:t>
    </dgm:pt>
    <dgm:pt modelId="{F5DB0351-1A3A-4281-8A5A-B6CC43E89FB6}" type="sibTrans" cxnId="{A315AA5F-F73E-40DA-8031-E965366B1C75}">
      <dgm:prSet/>
      <dgm:spPr/>
      <dgm:t>
        <a:bodyPr/>
        <a:lstStyle/>
        <a:p>
          <a:endParaRPr lang="en-IN"/>
        </a:p>
      </dgm:t>
    </dgm:pt>
    <dgm:pt modelId="{202924DD-D813-4DDC-97D7-72E439EB2B26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Facial micro-expression detection</a:t>
          </a:r>
          <a:r>
            <a:rPr lang="en-US" sz="1200" b="0" i="0" baseline="0" dirty="0"/>
            <a:t> using </a:t>
          </a:r>
          <a:r>
            <a:rPr lang="en-US" sz="1200" b="0" i="0" baseline="0" dirty="0" err="1"/>
            <a:t>DeepFace</a:t>
          </a:r>
          <a:r>
            <a:rPr lang="en-US" sz="1200" b="0" i="0" baseline="0" dirty="0"/>
            <a:t>/Azure Face API</a:t>
          </a:r>
          <a:endParaRPr lang="en-IN" sz="1200" dirty="0"/>
        </a:p>
      </dgm:t>
    </dgm:pt>
    <dgm:pt modelId="{94063EB8-F346-4AEA-AE50-5E7D74643F05}" type="parTrans" cxnId="{8113ABD5-0601-4738-B2B2-651F8C2B93B2}">
      <dgm:prSet/>
      <dgm:spPr/>
      <dgm:t>
        <a:bodyPr/>
        <a:lstStyle/>
        <a:p>
          <a:endParaRPr lang="en-IN"/>
        </a:p>
      </dgm:t>
    </dgm:pt>
    <dgm:pt modelId="{24268520-83E0-4204-B8BF-3B9B91360C58}" type="sibTrans" cxnId="{8113ABD5-0601-4738-B2B2-651F8C2B93B2}">
      <dgm:prSet/>
      <dgm:spPr/>
      <dgm:t>
        <a:bodyPr/>
        <a:lstStyle/>
        <a:p>
          <a:endParaRPr lang="en-IN"/>
        </a:p>
      </dgm:t>
    </dgm:pt>
    <dgm:pt modelId="{F4DF7BF2-AA4A-40BD-B8C6-137CBD93CC9B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Voice tone analysis</a:t>
          </a:r>
          <a:r>
            <a:rPr lang="en-US" sz="1200" b="0" i="0" baseline="0" dirty="0"/>
            <a:t> to understand emotional intensity (calm, tense, angry, etc.)</a:t>
          </a:r>
          <a:endParaRPr lang="en-IN" sz="1200" dirty="0"/>
        </a:p>
      </dgm:t>
    </dgm:pt>
    <dgm:pt modelId="{D8614FBB-8D2D-4E1B-BA75-47A1D9C9FA65}" type="parTrans" cxnId="{A158693E-840A-4378-B7B7-1E34CF726983}">
      <dgm:prSet/>
      <dgm:spPr/>
      <dgm:t>
        <a:bodyPr/>
        <a:lstStyle/>
        <a:p>
          <a:endParaRPr lang="en-IN"/>
        </a:p>
      </dgm:t>
    </dgm:pt>
    <dgm:pt modelId="{1768B07A-5C7E-449A-BBC8-6682E7CFD7B0}" type="sibTrans" cxnId="{A158693E-840A-4378-B7B7-1E34CF726983}">
      <dgm:prSet/>
      <dgm:spPr/>
      <dgm:t>
        <a:bodyPr/>
        <a:lstStyle/>
        <a:p>
          <a:endParaRPr lang="en-IN"/>
        </a:p>
      </dgm:t>
    </dgm:pt>
    <dgm:pt modelId="{52FBB0F5-158F-4FC0-9A0F-8B37CC8C730B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Heart rate variability (HRV)</a:t>
          </a:r>
          <a:r>
            <a:rPr lang="en-US" sz="1200" b="0" i="0" baseline="0" dirty="0"/>
            <a:t> and </a:t>
          </a:r>
          <a:r>
            <a:rPr lang="en-US" sz="1200" b="1" i="0" baseline="0" dirty="0"/>
            <a:t>GSR (sweat)</a:t>
          </a:r>
          <a:r>
            <a:rPr lang="en-US" sz="1200" b="0" i="0" baseline="0" dirty="0"/>
            <a:t> analysis to detect stress</a:t>
          </a:r>
          <a:endParaRPr lang="en-IN" sz="1200" dirty="0"/>
        </a:p>
      </dgm:t>
    </dgm:pt>
    <dgm:pt modelId="{B3AED564-A63C-4BFF-B955-7B1DD6561F41}" type="parTrans" cxnId="{15909F48-C222-47AB-B3E4-FA4FADED28E4}">
      <dgm:prSet/>
      <dgm:spPr/>
      <dgm:t>
        <a:bodyPr/>
        <a:lstStyle/>
        <a:p>
          <a:endParaRPr lang="en-IN"/>
        </a:p>
      </dgm:t>
    </dgm:pt>
    <dgm:pt modelId="{990C2F21-4A23-4B9A-B74F-C14053DAE01F}" type="sibTrans" cxnId="{15909F48-C222-47AB-B3E4-FA4FADED28E4}">
      <dgm:prSet/>
      <dgm:spPr/>
      <dgm:t>
        <a:bodyPr/>
        <a:lstStyle/>
        <a:p>
          <a:endParaRPr lang="en-IN"/>
        </a:p>
      </dgm:t>
    </dgm:pt>
    <dgm:pt modelId="{3AD30473-398E-4FDE-B336-25F36967172A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Skin and ambient temperature sensing</a:t>
          </a:r>
          <a:r>
            <a:rPr lang="en-US" sz="1200" b="0" i="0" baseline="0" dirty="0"/>
            <a:t> for physiological context</a:t>
          </a:r>
          <a:endParaRPr lang="en-IN" sz="1200" dirty="0"/>
        </a:p>
      </dgm:t>
    </dgm:pt>
    <dgm:pt modelId="{F6599F18-2FC5-4001-940A-B014ED015E75}" type="parTrans" cxnId="{A7ED5A15-037B-4B28-AB0B-3F63567F8555}">
      <dgm:prSet/>
      <dgm:spPr/>
      <dgm:t>
        <a:bodyPr/>
        <a:lstStyle/>
        <a:p>
          <a:endParaRPr lang="en-IN"/>
        </a:p>
      </dgm:t>
    </dgm:pt>
    <dgm:pt modelId="{FEBF6DC2-2632-4B44-A00E-CF222F7D5FC7}" type="sibTrans" cxnId="{A7ED5A15-037B-4B28-AB0B-3F63567F8555}">
      <dgm:prSet/>
      <dgm:spPr/>
      <dgm:t>
        <a:bodyPr/>
        <a:lstStyle/>
        <a:p>
          <a:endParaRPr lang="en-IN"/>
        </a:p>
      </dgm:t>
    </dgm:pt>
    <dgm:pt modelId="{08BD93F1-06DC-4C7E-A50D-E545044D2FB4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🧩 2. Cognitive State Estimation</a:t>
          </a:r>
          <a:endParaRPr lang="en-IN" sz="1400" dirty="0">
            <a:highlight>
              <a:srgbClr val="00FF00"/>
            </a:highlight>
          </a:endParaRPr>
        </a:p>
      </dgm:t>
    </dgm:pt>
    <dgm:pt modelId="{4C3A59C5-C476-4164-8DD1-8E9F851C8157}" type="parTrans" cxnId="{F40C41A8-66DB-4E5D-BA24-D5A8D96ACA9F}">
      <dgm:prSet/>
      <dgm:spPr/>
      <dgm:t>
        <a:bodyPr/>
        <a:lstStyle/>
        <a:p>
          <a:endParaRPr lang="en-IN"/>
        </a:p>
      </dgm:t>
    </dgm:pt>
    <dgm:pt modelId="{56D9F10B-313F-4F8D-800A-5E2925E03358}" type="sibTrans" cxnId="{F40C41A8-66DB-4E5D-BA24-D5A8D96ACA9F}">
      <dgm:prSet/>
      <dgm:spPr/>
      <dgm:t>
        <a:bodyPr/>
        <a:lstStyle/>
        <a:p>
          <a:endParaRPr lang="en-IN"/>
        </a:p>
      </dgm:t>
    </dgm:pt>
    <dgm:pt modelId="{38830F23-F230-4E4F-B93A-5EFC85057B5F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Fuses data into a </a:t>
          </a:r>
          <a:r>
            <a:rPr lang="en-US" sz="1200" b="1" i="0" baseline="0" dirty="0"/>
            <a:t>time-series model</a:t>
          </a:r>
          <a:r>
            <a:rPr lang="en-US" sz="1200" b="0" i="0" baseline="0" dirty="0"/>
            <a:t> to understand:</a:t>
          </a:r>
          <a:endParaRPr lang="en-IN" sz="1200" dirty="0"/>
        </a:p>
      </dgm:t>
    </dgm:pt>
    <dgm:pt modelId="{29EF3B1C-57CE-4E13-8DFF-37746EEDDF4E}" type="parTrans" cxnId="{5B300352-756A-4AC2-95B2-8D36900EE5E7}">
      <dgm:prSet/>
      <dgm:spPr/>
      <dgm:t>
        <a:bodyPr/>
        <a:lstStyle/>
        <a:p>
          <a:endParaRPr lang="en-IN"/>
        </a:p>
      </dgm:t>
    </dgm:pt>
    <dgm:pt modelId="{D0794A2F-463C-4D8B-9587-1D1332FAF175}" type="sibTrans" cxnId="{5B300352-756A-4AC2-95B2-8D36900EE5E7}">
      <dgm:prSet/>
      <dgm:spPr/>
      <dgm:t>
        <a:bodyPr/>
        <a:lstStyle/>
        <a:p>
          <a:endParaRPr lang="en-IN"/>
        </a:p>
      </dgm:t>
    </dgm:pt>
    <dgm:pt modelId="{120DE151-E75F-47B3-A2EB-BB6E3B19645B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Mood</a:t>
          </a:r>
          <a:endParaRPr lang="en-IN" sz="1200" dirty="0"/>
        </a:p>
      </dgm:t>
    </dgm:pt>
    <dgm:pt modelId="{3C6CD0DC-1D8C-45CE-A28D-9D8E6DB72968}" type="parTrans" cxnId="{ADEFD6B3-4586-49BB-B035-D012B1A7BAFF}">
      <dgm:prSet/>
      <dgm:spPr/>
      <dgm:t>
        <a:bodyPr/>
        <a:lstStyle/>
        <a:p>
          <a:endParaRPr lang="en-IN"/>
        </a:p>
      </dgm:t>
    </dgm:pt>
    <dgm:pt modelId="{BA63A703-F2B5-475D-9460-F2AE330CBF31}" type="sibTrans" cxnId="{ADEFD6B3-4586-49BB-B035-D012B1A7BAFF}">
      <dgm:prSet/>
      <dgm:spPr/>
      <dgm:t>
        <a:bodyPr/>
        <a:lstStyle/>
        <a:p>
          <a:endParaRPr lang="en-IN"/>
        </a:p>
      </dgm:t>
    </dgm:pt>
    <dgm:pt modelId="{94AF480B-FD3A-4281-B661-1681660B1CA7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Focus</a:t>
          </a:r>
          <a:endParaRPr lang="en-IN" sz="1200" dirty="0"/>
        </a:p>
      </dgm:t>
    </dgm:pt>
    <dgm:pt modelId="{7F67A4C0-AE30-471A-BAA1-18C9CC46C89F}" type="parTrans" cxnId="{DE838402-2FD9-4992-AD05-EB470B05D006}">
      <dgm:prSet/>
      <dgm:spPr/>
      <dgm:t>
        <a:bodyPr/>
        <a:lstStyle/>
        <a:p>
          <a:endParaRPr lang="en-IN"/>
        </a:p>
      </dgm:t>
    </dgm:pt>
    <dgm:pt modelId="{945D44C6-C703-483E-8BA4-EC61D64702BF}" type="sibTrans" cxnId="{DE838402-2FD9-4992-AD05-EB470B05D006}">
      <dgm:prSet/>
      <dgm:spPr/>
      <dgm:t>
        <a:bodyPr/>
        <a:lstStyle/>
        <a:p>
          <a:endParaRPr lang="en-IN"/>
        </a:p>
      </dgm:t>
    </dgm:pt>
    <dgm:pt modelId="{740ABFAB-BCDE-4203-8D57-07220C535B48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Fatigue</a:t>
          </a:r>
          <a:endParaRPr lang="en-IN" sz="1200" dirty="0"/>
        </a:p>
      </dgm:t>
    </dgm:pt>
    <dgm:pt modelId="{CEEF7443-9FA9-4C64-AF7D-C69DBCB7FD44}" type="parTrans" cxnId="{D34CDF1C-413C-4BC1-BE35-FAC34B9339DB}">
      <dgm:prSet/>
      <dgm:spPr/>
      <dgm:t>
        <a:bodyPr/>
        <a:lstStyle/>
        <a:p>
          <a:endParaRPr lang="en-IN"/>
        </a:p>
      </dgm:t>
    </dgm:pt>
    <dgm:pt modelId="{C0751544-EA04-487B-BA01-81D631B9DAB1}" type="sibTrans" cxnId="{D34CDF1C-413C-4BC1-BE35-FAC34B9339DB}">
      <dgm:prSet/>
      <dgm:spPr/>
      <dgm:t>
        <a:bodyPr/>
        <a:lstStyle/>
        <a:p>
          <a:endParaRPr lang="en-IN"/>
        </a:p>
      </dgm:t>
    </dgm:pt>
    <dgm:pt modelId="{DF84CECB-89B2-435C-8C1D-43085271AE1B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Stress</a:t>
          </a:r>
          <a:endParaRPr lang="en-IN" sz="1200" dirty="0"/>
        </a:p>
      </dgm:t>
    </dgm:pt>
    <dgm:pt modelId="{7E6F028E-685D-4A7B-8DB6-B15A87F0BFAF}" type="parTrans" cxnId="{A3B52BC7-1421-4684-B819-934D52F55853}">
      <dgm:prSet/>
      <dgm:spPr/>
      <dgm:t>
        <a:bodyPr/>
        <a:lstStyle/>
        <a:p>
          <a:endParaRPr lang="en-IN"/>
        </a:p>
      </dgm:t>
    </dgm:pt>
    <dgm:pt modelId="{A5B0625A-43B8-45A7-989F-4F1D8D5556E8}" type="sibTrans" cxnId="{A3B52BC7-1421-4684-B819-934D52F55853}">
      <dgm:prSet/>
      <dgm:spPr/>
      <dgm:t>
        <a:bodyPr/>
        <a:lstStyle/>
        <a:p>
          <a:endParaRPr lang="en-IN"/>
        </a:p>
      </dgm:t>
    </dgm:pt>
    <dgm:pt modelId="{D05A145D-6F3D-4AFE-9F3F-372AF6F28C37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Generates a </a:t>
          </a:r>
          <a:r>
            <a:rPr lang="en-US" sz="1200" b="1" i="0" baseline="0" dirty="0"/>
            <a:t>real-time cognitive state vector</a:t>
          </a:r>
          <a:r>
            <a:rPr lang="en-US" sz="1200" b="0" i="0" baseline="0" dirty="0"/>
            <a:t>, e.g.:</a:t>
          </a:r>
          <a:br>
            <a:rPr lang="en-US" sz="1200" b="0" i="0" baseline="0" dirty="0"/>
          </a:br>
          <a:r>
            <a:rPr lang="en-US" sz="1200" b="0" i="0" baseline="0" dirty="0"/>
            <a:t>Mood: Low | Focus: Medium | Stress: High | Suggestion: Take a Break</a:t>
          </a:r>
          <a:endParaRPr lang="en-IN" sz="1200" dirty="0"/>
        </a:p>
      </dgm:t>
    </dgm:pt>
    <dgm:pt modelId="{8F53208C-2BB5-4A1A-823E-31D27DC04FD2}" type="parTrans" cxnId="{1AA31E5A-51D4-489E-A7A3-8A4A0BE83068}">
      <dgm:prSet/>
      <dgm:spPr/>
      <dgm:t>
        <a:bodyPr/>
        <a:lstStyle/>
        <a:p>
          <a:endParaRPr lang="en-IN"/>
        </a:p>
      </dgm:t>
    </dgm:pt>
    <dgm:pt modelId="{CD535142-F0C0-4885-8E1D-43C8F5823F3D}" type="sibTrans" cxnId="{1AA31E5A-51D4-489E-A7A3-8A4A0BE83068}">
      <dgm:prSet/>
      <dgm:spPr/>
      <dgm:t>
        <a:bodyPr/>
        <a:lstStyle/>
        <a:p>
          <a:endParaRPr lang="en-IN"/>
        </a:p>
      </dgm:t>
    </dgm:pt>
    <dgm:pt modelId="{D670FCE6-A6A8-4E7E-ABAE-738ACFA8609D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🔔 3. Real-Time Feedback Loop</a:t>
          </a:r>
          <a:endParaRPr lang="en-IN" sz="1400" dirty="0">
            <a:highlight>
              <a:srgbClr val="00FF00"/>
            </a:highlight>
          </a:endParaRPr>
        </a:p>
      </dgm:t>
    </dgm:pt>
    <dgm:pt modelId="{CB71D337-A6B1-4F64-A063-7F8C85E092FE}" type="parTrans" cxnId="{A7310194-451B-4290-96CF-FBBBD7B183B3}">
      <dgm:prSet/>
      <dgm:spPr/>
      <dgm:t>
        <a:bodyPr/>
        <a:lstStyle/>
        <a:p>
          <a:endParaRPr lang="en-IN"/>
        </a:p>
      </dgm:t>
    </dgm:pt>
    <dgm:pt modelId="{4010290C-A26D-4DC1-92F3-D6629DD35249}" type="sibTrans" cxnId="{A7310194-451B-4290-96CF-FBBBD7B183B3}">
      <dgm:prSet/>
      <dgm:spPr/>
      <dgm:t>
        <a:bodyPr/>
        <a:lstStyle/>
        <a:p>
          <a:endParaRPr lang="en-IN"/>
        </a:p>
      </dgm:t>
    </dgm:pt>
    <dgm:pt modelId="{B491DD91-36F8-407A-B6D3-6ABE41C5D48B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Smart alerts via:</a:t>
          </a:r>
          <a:endParaRPr lang="en-IN" sz="1100" dirty="0"/>
        </a:p>
      </dgm:t>
    </dgm:pt>
    <dgm:pt modelId="{7D7B7ED0-E12D-4ADF-B4CE-803B9E72BFB0}" type="parTrans" cxnId="{3E2241BA-E485-4AB0-A7C7-F22D22C1024F}">
      <dgm:prSet/>
      <dgm:spPr/>
      <dgm:t>
        <a:bodyPr/>
        <a:lstStyle/>
        <a:p>
          <a:endParaRPr lang="en-IN"/>
        </a:p>
      </dgm:t>
    </dgm:pt>
    <dgm:pt modelId="{E1F28AEF-99A6-4BA9-94EA-F678C3BA4D6A}" type="sibTrans" cxnId="{3E2241BA-E485-4AB0-A7C7-F22D22C1024F}">
      <dgm:prSet/>
      <dgm:spPr/>
      <dgm:t>
        <a:bodyPr/>
        <a:lstStyle/>
        <a:p>
          <a:endParaRPr lang="en-IN"/>
        </a:p>
      </dgm:t>
    </dgm:pt>
    <dgm:pt modelId="{68540B53-45EC-4345-A62F-8E2AA830F65A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App notifications</a:t>
          </a:r>
          <a:endParaRPr lang="en-IN" sz="1100" dirty="0"/>
        </a:p>
      </dgm:t>
    </dgm:pt>
    <dgm:pt modelId="{31B1BAFC-47F1-4826-AC0D-AB70AB37D1BF}" type="parTrans" cxnId="{DAD52576-6393-454B-9A5E-A1DDC96505F5}">
      <dgm:prSet/>
      <dgm:spPr/>
      <dgm:t>
        <a:bodyPr/>
        <a:lstStyle/>
        <a:p>
          <a:endParaRPr lang="en-IN"/>
        </a:p>
      </dgm:t>
    </dgm:pt>
    <dgm:pt modelId="{70C70FF2-2197-4534-86E8-376349D73A28}" type="sibTrans" cxnId="{DAD52576-6393-454B-9A5E-A1DDC96505F5}">
      <dgm:prSet/>
      <dgm:spPr/>
      <dgm:t>
        <a:bodyPr/>
        <a:lstStyle/>
        <a:p>
          <a:endParaRPr lang="en-IN"/>
        </a:p>
      </dgm:t>
    </dgm:pt>
    <dgm:pt modelId="{484DC333-EDAB-4345-AD5D-289B64978C68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Buzzer/vibration module</a:t>
          </a:r>
          <a:endParaRPr lang="en-IN" sz="1100" dirty="0"/>
        </a:p>
      </dgm:t>
    </dgm:pt>
    <dgm:pt modelId="{3181F840-EF1C-4193-9E0D-1DB1551C3162}" type="parTrans" cxnId="{39F5CBA3-E7A2-487E-9AA6-DCE6E6E58B27}">
      <dgm:prSet/>
      <dgm:spPr/>
      <dgm:t>
        <a:bodyPr/>
        <a:lstStyle/>
        <a:p>
          <a:endParaRPr lang="en-IN"/>
        </a:p>
      </dgm:t>
    </dgm:pt>
    <dgm:pt modelId="{726933D6-8F1B-4C45-A4BD-F1AC9C43BB78}" type="sibTrans" cxnId="{39F5CBA3-E7A2-487E-9AA6-DCE6E6E58B27}">
      <dgm:prSet/>
      <dgm:spPr/>
      <dgm:t>
        <a:bodyPr/>
        <a:lstStyle/>
        <a:p>
          <a:endParaRPr lang="en-IN"/>
        </a:p>
      </dgm:t>
    </dgm:pt>
    <dgm:pt modelId="{8132C5BE-0213-4F99-BD00-063C3F1A71EA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Dashboard suggestions</a:t>
          </a:r>
          <a:endParaRPr lang="en-IN" sz="1100" dirty="0"/>
        </a:p>
      </dgm:t>
    </dgm:pt>
    <dgm:pt modelId="{63815538-F7D6-4051-86AD-405E7C019AB2}" type="parTrans" cxnId="{FE0FFE3A-EEA6-470B-B35D-B3FBB84990EC}">
      <dgm:prSet/>
      <dgm:spPr/>
      <dgm:t>
        <a:bodyPr/>
        <a:lstStyle/>
        <a:p>
          <a:endParaRPr lang="en-IN"/>
        </a:p>
      </dgm:t>
    </dgm:pt>
    <dgm:pt modelId="{0F0FD11D-BC94-4A9A-AD0F-AE386019D714}" type="sibTrans" cxnId="{FE0FFE3A-EEA6-470B-B35D-B3FBB84990EC}">
      <dgm:prSet/>
      <dgm:spPr/>
      <dgm:t>
        <a:bodyPr/>
        <a:lstStyle/>
        <a:p>
          <a:endParaRPr lang="en-IN"/>
        </a:p>
      </dgm:t>
    </dgm:pt>
    <dgm:pt modelId="{5530911C-FE16-4091-979D-F00484BBED84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Responds with </a:t>
          </a:r>
          <a:r>
            <a:rPr lang="en-US" sz="1100" b="1" i="0" baseline="0" dirty="0"/>
            <a:t>adaptive actions</a:t>
          </a:r>
          <a:r>
            <a:rPr lang="en-US" sz="1100" b="0" i="0" baseline="0" dirty="0"/>
            <a:t>:</a:t>
          </a:r>
          <a:endParaRPr lang="en-IN" sz="1100" dirty="0"/>
        </a:p>
      </dgm:t>
    </dgm:pt>
    <dgm:pt modelId="{838C1D6B-C463-4DAD-BA7C-BAFA57D8B184}" type="parTrans" cxnId="{4F2E5541-7AA6-4B26-970F-CC02037689AB}">
      <dgm:prSet/>
      <dgm:spPr/>
      <dgm:t>
        <a:bodyPr/>
        <a:lstStyle/>
        <a:p>
          <a:endParaRPr lang="en-IN"/>
        </a:p>
      </dgm:t>
    </dgm:pt>
    <dgm:pt modelId="{C6149B98-7FC2-46BB-AB33-46FEB6F2D19D}" type="sibTrans" cxnId="{4F2E5541-7AA6-4B26-970F-CC02037689AB}">
      <dgm:prSet/>
      <dgm:spPr/>
      <dgm:t>
        <a:bodyPr/>
        <a:lstStyle/>
        <a:p>
          <a:endParaRPr lang="en-IN"/>
        </a:p>
      </dgm:t>
    </dgm:pt>
    <dgm:pt modelId="{4D938115-B711-4497-9B2F-F4D449B7AA49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Reschedules meetings via Microsoft Graph API</a:t>
          </a:r>
          <a:endParaRPr lang="en-IN" sz="1100" dirty="0"/>
        </a:p>
      </dgm:t>
    </dgm:pt>
    <dgm:pt modelId="{A5AF5CD6-3FB7-4BAF-84BB-F5723EBE462E}" type="parTrans" cxnId="{760ABCEC-8EFF-45D4-8DA2-5E1FF08392F0}">
      <dgm:prSet/>
      <dgm:spPr/>
      <dgm:t>
        <a:bodyPr/>
        <a:lstStyle/>
        <a:p>
          <a:endParaRPr lang="en-IN"/>
        </a:p>
      </dgm:t>
    </dgm:pt>
    <dgm:pt modelId="{B324232C-5EAC-4AE0-B0E6-E628F2CFB350}" type="sibTrans" cxnId="{760ABCEC-8EFF-45D4-8DA2-5E1FF08392F0}">
      <dgm:prSet/>
      <dgm:spPr/>
      <dgm:t>
        <a:bodyPr/>
        <a:lstStyle/>
        <a:p>
          <a:endParaRPr lang="en-IN"/>
        </a:p>
      </dgm:t>
    </dgm:pt>
    <dgm:pt modelId="{914AB303-D5BD-4008-BCBC-FB34221F6C61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Suggests music, break, lighting changes</a:t>
          </a:r>
          <a:endParaRPr lang="en-IN" sz="1100" dirty="0"/>
        </a:p>
      </dgm:t>
    </dgm:pt>
    <dgm:pt modelId="{53607F17-5A6F-4397-8D6A-65CE0C8B3615}" type="parTrans" cxnId="{B98CF6B4-373A-4726-BC8F-A17112C4F413}">
      <dgm:prSet/>
      <dgm:spPr/>
      <dgm:t>
        <a:bodyPr/>
        <a:lstStyle/>
        <a:p>
          <a:endParaRPr lang="en-IN"/>
        </a:p>
      </dgm:t>
    </dgm:pt>
    <dgm:pt modelId="{42AF93C3-3797-433E-B38C-64AED751EC37}" type="sibTrans" cxnId="{B98CF6B4-373A-4726-BC8F-A17112C4F413}">
      <dgm:prSet/>
      <dgm:spPr/>
      <dgm:t>
        <a:bodyPr/>
        <a:lstStyle/>
        <a:p>
          <a:endParaRPr lang="en-IN"/>
        </a:p>
      </dgm:t>
    </dgm:pt>
    <dgm:pt modelId="{2A4561D1-FC43-4371-93A4-60926B74F9DE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Logs behavior for long-term patterns</a:t>
          </a:r>
          <a:endParaRPr lang="en-IN" sz="1000" dirty="0"/>
        </a:p>
      </dgm:t>
    </dgm:pt>
    <dgm:pt modelId="{3337BF33-2B37-41A9-84DF-146D40066938}" type="parTrans" cxnId="{C5CB6B99-9A2E-43D2-986C-1945671C9FA2}">
      <dgm:prSet/>
      <dgm:spPr/>
      <dgm:t>
        <a:bodyPr/>
        <a:lstStyle/>
        <a:p>
          <a:endParaRPr lang="en-IN"/>
        </a:p>
      </dgm:t>
    </dgm:pt>
    <dgm:pt modelId="{DD5D61E0-BDF9-4C84-B792-FA20DB3BD2FC}" type="sibTrans" cxnId="{C5CB6B99-9A2E-43D2-986C-1945671C9FA2}">
      <dgm:prSet/>
      <dgm:spPr/>
      <dgm:t>
        <a:bodyPr/>
        <a:lstStyle/>
        <a:p>
          <a:endParaRPr lang="en-IN"/>
        </a:p>
      </dgm:t>
    </dgm:pt>
    <dgm:pt modelId="{2BB5ED1B-0ABD-49CE-97AE-5607F9900FBE}">
      <dgm:prSet custT="1"/>
      <dgm:spPr/>
      <dgm:t>
        <a:bodyPr/>
        <a:lstStyle/>
        <a:p>
          <a:r>
            <a:rPr lang="en-IN" sz="1400" b="1" dirty="0">
              <a:highlight>
                <a:srgbClr val="00FF00"/>
              </a:highlight>
            </a:rPr>
            <a:t>Azure-Powered Cloud Integration</a:t>
          </a:r>
          <a:endParaRPr lang="en-IN" sz="1400" dirty="0">
            <a:highlight>
              <a:srgbClr val="00FF00"/>
            </a:highlight>
          </a:endParaRPr>
        </a:p>
      </dgm:t>
    </dgm:pt>
    <dgm:pt modelId="{C20A9FE2-4540-4970-A17D-91F147E90520}" type="parTrans" cxnId="{35B39C78-BF26-491B-9A9E-CDB4CEC55317}">
      <dgm:prSet/>
      <dgm:spPr/>
      <dgm:t>
        <a:bodyPr/>
        <a:lstStyle/>
        <a:p>
          <a:endParaRPr lang="en-IN"/>
        </a:p>
      </dgm:t>
    </dgm:pt>
    <dgm:pt modelId="{6865302E-14A3-4A66-BC45-48F4C0E2D55E}" type="sibTrans" cxnId="{35B39C78-BF26-491B-9A9E-CDB4CEC55317}">
      <dgm:prSet/>
      <dgm:spPr/>
      <dgm:t>
        <a:bodyPr/>
        <a:lstStyle/>
        <a:p>
          <a:endParaRPr lang="en-IN"/>
        </a:p>
      </dgm:t>
    </dgm:pt>
    <dgm:pt modelId="{CE598395-BF58-4F45-96BF-FAC255934F00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Data synced through </a:t>
          </a:r>
          <a:r>
            <a:rPr lang="en-IN" sz="1000" b="1" dirty="0"/>
            <a:t>Azure IoT Hub</a:t>
          </a:r>
          <a:endParaRPr lang="en-IN" sz="1000" dirty="0"/>
        </a:p>
      </dgm:t>
    </dgm:pt>
    <dgm:pt modelId="{6E82EE1E-AC8B-4883-83DE-81C57C70BCC7}" type="parTrans" cxnId="{42AE4FD4-1A05-4DE1-944B-5767EDC92CB7}">
      <dgm:prSet/>
      <dgm:spPr/>
      <dgm:t>
        <a:bodyPr/>
        <a:lstStyle/>
        <a:p>
          <a:endParaRPr lang="en-IN"/>
        </a:p>
      </dgm:t>
    </dgm:pt>
    <dgm:pt modelId="{6D54DCB0-A2B5-4CCF-89FC-171D96763AF1}" type="sibTrans" cxnId="{42AE4FD4-1A05-4DE1-944B-5767EDC92CB7}">
      <dgm:prSet/>
      <dgm:spPr/>
      <dgm:t>
        <a:bodyPr/>
        <a:lstStyle/>
        <a:p>
          <a:endParaRPr lang="en-IN"/>
        </a:p>
      </dgm:t>
    </dgm:pt>
    <dgm:pt modelId="{EEB6EDF3-2F71-4787-9F25-5D34B47FD87C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Emotional state </a:t>
          </a:r>
          <a:r>
            <a:rPr lang="en-IN" sz="1000" dirty="0" err="1"/>
            <a:t>modeled</a:t>
          </a:r>
          <a:r>
            <a:rPr lang="en-IN" sz="1000" dirty="0"/>
            <a:t> with </a:t>
          </a:r>
          <a:r>
            <a:rPr lang="en-IN" sz="1000" b="1" dirty="0"/>
            <a:t>Azure Digital Twins</a:t>
          </a:r>
          <a:endParaRPr lang="en-IN" sz="1000" dirty="0"/>
        </a:p>
      </dgm:t>
    </dgm:pt>
    <dgm:pt modelId="{83EB2F1F-37F0-42A7-B949-0A9DA2F911AB}" type="parTrans" cxnId="{B2783775-E659-4D61-A9DC-0F510D25B50F}">
      <dgm:prSet/>
      <dgm:spPr/>
      <dgm:t>
        <a:bodyPr/>
        <a:lstStyle/>
        <a:p>
          <a:endParaRPr lang="en-IN"/>
        </a:p>
      </dgm:t>
    </dgm:pt>
    <dgm:pt modelId="{8C4B5498-D9E2-46B1-82D6-F58F296E42E4}" type="sibTrans" cxnId="{B2783775-E659-4D61-A9DC-0F510D25B50F}">
      <dgm:prSet/>
      <dgm:spPr/>
      <dgm:t>
        <a:bodyPr/>
        <a:lstStyle/>
        <a:p>
          <a:endParaRPr lang="en-IN"/>
        </a:p>
      </dgm:t>
    </dgm:pt>
    <dgm:pt modelId="{888A371D-DC53-43D5-A4D4-5ADD79B9D881}">
      <dgm:prSet custT="1"/>
      <dgm:spPr>
        <a:solidFill>
          <a:srgbClr val="002465"/>
        </a:solidFill>
      </dgm:spPr>
      <dgm:t>
        <a:bodyPr/>
        <a:lstStyle/>
        <a:p>
          <a:r>
            <a:rPr lang="en-IN" sz="1000" b="1" dirty="0"/>
            <a:t>Azure ML</a:t>
          </a:r>
          <a:r>
            <a:rPr lang="en-IN" sz="1000" dirty="0"/>
            <a:t> optionally handles large-scale inference</a:t>
          </a:r>
        </a:p>
      </dgm:t>
    </dgm:pt>
    <dgm:pt modelId="{85F6D44B-FC55-4AD9-9E1F-54C7FDDE6867}" type="parTrans" cxnId="{9DCB7079-6AD0-42C9-A2CB-64B45325F168}">
      <dgm:prSet/>
      <dgm:spPr/>
      <dgm:t>
        <a:bodyPr/>
        <a:lstStyle/>
        <a:p>
          <a:endParaRPr lang="en-IN"/>
        </a:p>
      </dgm:t>
    </dgm:pt>
    <dgm:pt modelId="{1B637F8E-51F5-422C-813C-221A8CFE8769}" type="sibTrans" cxnId="{9DCB7079-6AD0-42C9-A2CB-64B45325F168}">
      <dgm:prSet/>
      <dgm:spPr/>
      <dgm:t>
        <a:bodyPr/>
        <a:lstStyle/>
        <a:p>
          <a:endParaRPr lang="en-IN"/>
        </a:p>
      </dgm:t>
    </dgm:pt>
    <dgm:pt modelId="{246E9E4A-FA01-4DB4-BF6B-836FDC3F4A52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Connects to </a:t>
          </a:r>
          <a:r>
            <a:rPr lang="en-IN" sz="1000" b="1" dirty="0"/>
            <a:t>Microsoft Graph API</a:t>
          </a:r>
          <a:r>
            <a:rPr lang="en-IN" sz="1000" dirty="0"/>
            <a:t> to interact with the user’s digital ecosystem (e.g., Outlook, Teams)</a:t>
          </a:r>
        </a:p>
      </dgm:t>
    </dgm:pt>
    <dgm:pt modelId="{D786E8B6-A0A5-4EE5-9D62-F6109E0B495D}" type="parTrans" cxnId="{3235E66C-F5EA-41AD-8CE4-5F2CFC6E0216}">
      <dgm:prSet/>
      <dgm:spPr/>
      <dgm:t>
        <a:bodyPr/>
        <a:lstStyle/>
        <a:p>
          <a:endParaRPr lang="en-IN"/>
        </a:p>
      </dgm:t>
    </dgm:pt>
    <dgm:pt modelId="{7CA2E587-0CFD-4934-AA18-ADE6BFF1BDD5}" type="sibTrans" cxnId="{3235E66C-F5EA-41AD-8CE4-5F2CFC6E0216}">
      <dgm:prSet/>
      <dgm:spPr/>
      <dgm:t>
        <a:bodyPr/>
        <a:lstStyle/>
        <a:p>
          <a:endParaRPr lang="en-IN"/>
        </a:p>
      </dgm:t>
    </dgm:pt>
    <dgm:pt modelId="{27D58747-3E4A-441B-8E6D-505BEFCA22FD}" type="pres">
      <dgm:prSet presAssocID="{B406784B-7BBB-44C0-923D-4106AF147833}" presName="Name0" presStyleCnt="0">
        <dgm:presLayoutVars>
          <dgm:dir/>
          <dgm:animLvl val="lvl"/>
          <dgm:resizeHandles val="exact"/>
        </dgm:presLayoutVars>
      </dgm:prSet>
      <dgm:spPr/>
    </dgm:pt>
    <dgm:pt modelId="{56A31810-2E2E-412E-9A4E-9AE0694F2598}" type="pres">
      <dgm:prSet presAssocID="{0EA59C4C-3AB7-4BD4-8E43-4F1CDD5BFC33}" presName="linNode" presStyleCnt="0"/>
      <dgm:spPr/>
    </dgm:pt>
    <dgm:pt modelId="{3A148E94-F614-4F2E-8210-C083D85E1924}" type="pres">
      <dgm:prSet presAssocID="{0EA59C4C-3AB7-4BD4-8E43-4F1CDD5BFC33}" presName="parTx" presStyleLbl="revTx" presStyleIdx="0" presStyleCnt="4">
        <dgm:presLayoutVars>
          <dgm:chMax val="1"/>
          <dgm:bulletEnabled val="1"/>
        </dgm:presLayoutVars>
      </dgm:prSet>
      <dgm:spPr/>
    </dgm:pt>
    <dgm:pt modelId="{4BA505B4-047A-48C7-BB4C-5007795844C9}" type="pres">
      <dgm:prSet presAssocID="{0EA59C4C-3AB7-4BD4-8E43-4F1CDD5BFC33}" presName="bracket" presStyleLbl="parChTrans1D1" presStyleIdx="0" presStyleCnt="4"/>
      <dgm:spPr/>
    </dgm:pt>
    <dgm:pt modelId="{7595081B-1FAB-4A8C-AF83-DAAA56517386}" type="pres">
      <dgm:prSet presAssocID="{0EA59C4C-3AB7-4BD4-8E43-4F1CDD5BFC33}" presName="spH" presStyleCnt="0"/>
      <dgm:spPr/>
    </dgm:pt>
    <dgm:pt modelId="{04081EC1-C873-4D1C-82B4-142F26B74FB0}" type="pres">
      <dgm:prSet presAssocID="{0EA59C4C-3AB7-4BD4-8E43-4F1CDD5BFC33}" presName="desTx" presStyleLbl="node1" presStyleIdx="0" presStyleCnt="4">
        <dgm:presLayoutVars>
          <dgm:bulletEnabled val="1"/>
        </dgm:presLayoutVars>
      </dgm:prSet>
      <dgm:spPr/>
    </dgm:pt>
    <dgm:pt modelId="{1BE62916-6C6C-4D77-99DA-11AAC65FEEB4}" type="pres">
      <dgm:prSet presAssocID="{F5DB0351-1A3A-4281-8A5A-B6CC43E89FB6}" presName="spV" presStyleCnt="0"/>
      <dgm:spPr/>
    </dgm:pt>
    <dgm:pt modelId="{267C0202-A0CA-4EA3-9FB8-D1186C8391EA}" type="pres">
      <dgm:prSet presAssocID="{08BD93F1-06DC-4C7E-A50D-E545044D2FB4}" presName="linNode" presStyleCnt="0"/>
      <dgm:spPr/>
    </dgm:pt>
    <dgm:pt modelId="{DE64D251-E658-4105-8045-6B4F72C1D55A}" type="pres">
      <dgm:prSet presAssocID="{08BD93F1-06DC-4C7E-A50D-E545044D2FB4}" presName="parTx" presStyleLbl="revTx" presStyleIdx="1" presStyleCnt="4">
        <dgm:presLayoutVars>
          <dgm:chMax val="1"/>
          <dgm:bulletEnabled val="1"/>
        </dgm:presLayoutVars>
      </dgm:prSet>
      <dgm:spPr/>
    </dgm:pt>
    <dgm:pt modelId="{64B6FB0F-35DB-4B44-9E3D-923ACFE37DA1}" type="pres">
      <dgm:prSet presAssocID="{08BD93F1-06DC-4C7E-A50D-E545044D2FB4}" presName="bracket" presStyleLbl="parChTrans1D1" presStyleIdx="1" presStyleCnt="4"/>
      <dgm:spPr/>
    </dgm:pt>
    <dgm:pt modelId="{36D91B51-80BA-496B-9A50-ABA45990B0CE}" type="pres">
      <dgm:prSet presAssocID="{08BD93F1-06DC-4C7E-A50D-E545044D2FB4}" presName="spH" presStyleCnt="0"/>
      <dgm:spPr/>
    </dgm:pt>
    <dgm:pt modelId="{6C9ED750-5896-4077-9BB3-CDDA06EE354F}" type="pres">
      <dgm:prSet presAssocID="{08BD93F1-06DC-4C7E-A50D-E545044D2FB4}" presName="desTx" presStyleLbl="node1" presStyleIdx="1" presStyleCnt="4">
        <dgm:presLayoutVars>
          <dgm:bulletEnabled val="1"/>
        </dgm:presLayoutVars>
      </dgm:prSet>
      <dgm:spPr/>
    </dgm:pt>
    <dgm:pt modelId="{177B6B9C-3831-4119-AE3D-717602128F34}" type="pres">
      <dgm:prSet presAssocID="{56D9F10B-313F-4F8D-800A-5E2925E03358}" presName="spV" presStyleCnt="0"/>
      <dgm:spPr/>
    </dgm:pt>
    <dgm:pt modelId="{293DA0B7-A6E1-4C17-9954-692821DCA074}" type="pres">
      <dgm:prSet presAssocID="{D670FCE6-A6A8-4E7E-ABAE-738ACFA8609D}" presName="linNode" presStyleCnt="0"/>
      <dgm:spPr/>
    </dgm:pt>
    <dgm:pt modelId="{6E9B27B7-18F2-4852-9963-E5FADB39EB74}" type="pres">
      <dgm:prSet presAssocID="{D670FCE6-A6A8-4E7E-ABAE-738ACFA8609D}" presName="parTx" presStyleLbl="revTx" presStyleIdx="2" presStyleCnt="4">
        <dgm:presLayoutVars>
          <dgm:chMax val="1"/>
          <dgm:bulletEnabled val="1"/>
        </dgm:presLayoutVars>
      </dgm:prSet>
      <dgm:spPr/>
    </dgm:pt>
    <dgm:pt modelId="{CDB9AB08-AB2A-461B-852F-29BBE0532B1D}" type="pres">
      <dgm:prSet presAssocID="{D670FCE6-A6A8-4E7E-ABAE-738ACFA8609D}" presName="bracket" presStyleLbl="parChTrans1D1" presStyleIdx="2" presStyleCnt="4"/>
      <dgm:spPr/>
    </dgm:pt>
    <dgm:pt modelId="{AFA7E46F-81AE-4B86-9445-B102DE15AFA6}" type="pres">
      <dgm:prSet presAssocID="{D670FCE6-A6A8-4E7E-ABAE-738ACFA8609D}" presName="spH" presStyleCnt="0"/>
      <dgm:spPr/>
    </dgm:pt>
    <dgm:pt modelId="{83870AD8-8FEB-4E11-A8E7-7AAC4411C110}" type="pres">
      <dgm:prSet presAssocID="{D670FCE6-A6A8-4E7E-ABAE-738ACFA8609D}" presName="desTx" presStyleLbl="node1" presStyleIdx="2" presStyleCnt="4">
        <dgm:presLayoutVars>
          <dgm:bulletEnabled val="1"/>
        </dgm:presLayoutVars>
      </dgm:prSet>
      <dgm:spPr/>
    </dgm:pt>
    <dgm:pt modelId="{CBE92C8D-716F-47D8-8D99-9A6E0605013A}" type="pres">
      <dgm:prSet presAssocID="{4010290C-A26D-4DC1-92F3-D6629DD35249}" presName="spV" presStyleCnt="0"/>
      <dgm:spPr/>
    </dgm:pt>
    <dgm:pt modelId="{FFD8AE23-7CF9-449B-B4A8-4F4E57E82E0D}" type="pres">
      <dgm:prSet presAssocID="{2BB5ED1B-0ABD-49CE-97AE-5607F9900FBE}" presName="linNode" presStyleCnt="0"/>
      <dgm:spPr/>
    </dgm:pt>
    <dgm:pt modelId="{A9AF2227-83A2-40F5-8D9E-B4B7AD9A7E55}" type="pres">
      <dgm:prSet presAssocID="{2BB5ED1B-0ABD-49CE-97AE-5607F9900FBE}" presName="parTx" presStyleLbl="revTx" presStyleIdx="3" presStyleCnt="4">
        <dgm:presLayoutVars>
          <dgm:chMax val="1"/>
          <dgm:bulletEnabled val="1"/>
        </dgm:presLayoutVars>
      </dgm:prSet>
      <dgm:spPr/>
    </dgm:pt>
    <dgm:pt modelId="{4838D635-67A8-4D5D-A1AD-54C110765459}" type="pres">
      <dgm:prSet presAssocID="{2BB5ED1B-0ABD-49CE-97AE-5607F9900FBE}" presName="bracket" presStyleLbl="parChTrans1D1" presStyleIdx="3" presStyleCnt="4"/>
      <dgm:spPr/>
    </dgm:pt>
    <dgm:pt modelId="{5D03ECB0-ECE1-4B07-B9E8-4C8FB3A476D1}" type="pres">
      <dgm:prSet presAssocID="{2BB5ED1B-0ABD-49CE-97AE-5607F9900FBE}" presName="spH" presStyleCnt="0"/>
      <dgm:spPr/>
    </dgm:pt>
    <dgm:pt modelId="{BDB5C436-08DD-4E6A-8D0E-5433A972885F}" type="pres">
      <dgm:prSet presAssocID="{2BB5ED1B-0ABD-49CE-97AE-5607F9900FB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B9CF501-1AE5-49E4-AE40-E9D6BBCF338C}" type="presOf" srcId="{0EA59C4C-3AB7-4BD4-8E43-4F1CDD5BFC33}" destId="{3A148E94-F614-4F2E-8210-C083D85E1924}" srcOrd="0" destOrd="0" presId="urn:diagrams.loki3.com/BracketList"/>
    <dgm:cxn modelId="{DE838402-2FD9-4992-AD05-EB470B05D006}" srcId="{38830F23-F230-4E4F-B93A-5EFC85057B5F}" destId="{94AF480B-FD3A-4281-B661-1681660B1CA7}" srcOrd="1" destOrd="0" parTransId="{7F67A4C0-AE30-471A-BAA1-18C9CC46C89F}" sibTransId="{945D44C6-C703-483E-8BA4-EC61D64702BF}"/>
    <dgm:cxn modelId="{79396404-FE7D-47C5-93D7-B2EBB5057093}" type="presOf" srcId="{8132C5BE-0213-4F99-BD00-063C3F1A71EA}" destId="{83870AD8-8FEB-4E11-A8E7-7AAC4411C110}" srcOrd="0" destOrd="3" presId="urn:diagrams.loki3.com/BracketList"/>
    <dgm:cxn modelId="{A7ED5A15-037B-4B28-AB0B-3F63567F8555}" srcId="{0EA59C4C-3AB7-4BD4-8E43-4F1CDD5BFC33}" destId="{3AD30473-398E-4FDE-B336-25F36967172A}" srcOrd="3" destOrd="0" parTransId="{F6599F18-2FC5-4001-940A-B014ED015E75}" sibTransId="{FEBF6DC2-2632-4B44-A00E-CF222F7D5FC7}"/>
    <dgm:cxn modelId="{AC05261B-5791-42BA-A62F-85633A65A67D}" type="presOf" srcId="{484DC333-EDAB-4345-AD5D-289B64978C68}" destId="{83870AD8-8FEB-4E11-A8E7-7AAC4411C110}" srcOrd="0" destOrd="2" presId="urn:diagrams.loki3.com/BracketList"/>
    <dgm:cxn modelId="{D34CDF1C-413C-4BC1-BE35-FAC34B9339DB}" srcId="{38830F23-F230-4E4F-B93A-5EFC85057B5F}" destId="{740ABFAB-BCDE-4203-8D57-07220C535B48}" srcOrd="2" destOrd="0" parTransId="{CEEF7443-9FA9-4C64-AF7D-C69DBCB7FD44}" sibTransId="{C0751544-EA04-487B-BA01-81D631B9DAB1}"/>
    <dgm:cxn modelId="{50E83437-CF65-4F33-8799-0F309BC13E54}" type="presOf" srcId="{D05A145D-6F3D-4AFE-9F3F-372AF6F28C37}" destId="{6C9ED750-5896-4077-9BB3-CDDA06EE354F}" srcOrd="0" destOrd="5" presId="urn:diagrams.loki3.com/BracketList"/>
    <dgm:cxn modelId="{D9D75437-2C06-4902-9A6A-2A903043DBD6}" type="presOf" srcId="{2BB5ED1B-0ABD-49CE-97AE-5607F9900FBE}" destId="{A9AF2227-83A2-40F5-8D9E-B4B7AD9A7E55}" srcOrd="0" destOrd="0" presId="urn:diagrams.loki3.com/BracketList"/>
    <dgm:cxn modelId="{FE0FFE3A-EEA6-470B-B35D-B3FBB84990EC}" srcId="{B491DD91-36F8-407A-B6D3-6ABE41C5D48B}" destId="{8132C5BE-0213-4F99-BD00-063C3F1A71EA}" srcOrd="2" destOrd="0" parTransId="{63815538-F7D6-4051-86AD-405E7C019AB2}" sibTransId="{0F0FD11D-BC94-4A9A-AD0F-AE386019D714}"/>
    <dgm:cxn modelId="{5F15C93B-15BD-4608-B79E-0D471A71F5CB}" type="presOf" srcId="{202924DD-D813-4DDC-97D7-72E439EB2B26}" destId="{04081EC1-C873-4D1C-82B4-142F26B74FB0}" srcOrd="0" destOrd="0" presId="urn:diagrams.loki3.com/BracketList"/>
    <dgm:cxn modelId="{A158693E-840A-4378-B7B7-1E34CF726983}" srcId="{0EA59C4C-3AB7-4BD4-8E43-4F1CDD5BFC33}" destId="{F4DF7BF2-AA4A-40BD-B8C6-137CBD93CC9B}" srcOrd="1" destOrd="0" parTransId="{D8614FBB-8D2D-4E1B-BA75-47A1D9C9FA65}" sibTransId="{1768B07A-5C7E-449A-BBC8-6682E7CFD7B0}"/>
    <dgm:cxn modelId="{4238C83F-6B41-4436-B149-66EA8EE23208}" type="presOf" srcId="{68540B53-45EC-4345-A62F-8E2AA830F65A}" destId="{83870AD8-8FEB-4E11-A8E7-7AAC4411C110}" srcOrd="0" destOrd="1" presId="urn:diagrams.loki3.com/BracketList"/>
    <dgm:cxn modelId="{A315AA5F-F73E-40DA-8031-E965366B1C75}" srcId="{B406784B-7BBB-44C0-923D-4106AF147833}" destId="{0EA59C4C-3AB7-4BD4-8E43-4F1CDD5BFC33}" srcOrd="0" destOrd="0" parTransId="{4330785C-9EE9-4DE9-B534-52C983C3A32C}" sibTransId="{F5DB0351-1A3A-4281-8A5A-B6CC43E89FB6}"/>
    <dgm:cxn modelId="{4F2E5541-7AA6-4B26-970F-CC02037689AB}" srcId="{D670FCE6-A6A8-4E7E-ABAE-738ACFA8609D}" destId="{5530911C-FE16-4091-979D-F00484BBED84}" srcOrd="1" destOrd="0" parTransId="{838C1D6B-C463-4DAD-BA7C-BAFA57D8B184}" sibTransId="{C6149B98-7FC2-46BB-AB33-46FEB6F2D19D}"/>
    <dgm:cxn modelId="{31CB4F44-0440-46DC-91ED-C5BEA1190BD5}" type="presOf" srcId="{5530911C-FE16-4091-979D-F00484BBED84}" destId="{83870AD8-8FEB-4E11-A8E7-7AAC4411C110}" srcOrd="0" destOrd="4" presId="urn:diagrams.loki3.com/BracketList"/>
    <dgm:cxn modelId="{5BD18344-A830-4989-A36F-48B129665E27}" type="presOf" srcId="{246E9E4A-FA01-4DB4-BF6B-836FDC3F4A52}" destId="{BDB5C436-08DD-4E6A-8D0E-5433A972885F}" srcOrd="0" destOrd="3" presId="urn:diagrams.loki3.com/BracketList"/>
    <dgm:cxn modelId="{B5ADF464-A21F-49ED-A17E-7F283597C988}" type="presOf" srcId="{38830F23-F230-4E4F-B93A-5EFC85057B5F}" destId="{6C9ED750-5896-4077-9BB3-CDDA06EE354F}" srcOrd="0" destOrd="0" presId="urn:diagrams.loki3.com/BracketList"/>
    <dgm:cxn modelId="{15909F48-C222-47AB-B3E4-FA4FADED28E4}" srcId="{0EA59C4C-3AB7-4BD4-8E43-4F1CDD5BFC33}" destId="{52FBB0F5-158F-4FC0-9A0F-8B37CC8C730B}" srcOrd="2" destOrd="0" parTransId="{B3AED564-A63C-4BFF-B955-7B1DD6561F41}" sibTransId="{990C2F21-4A23-4B9A-B74F-C14053DAE01F}"/>
    <dgm:cxn modelId="{2DB93F49-1CFF-4EA4-85D8-2AE0E796C215}" type="presOf" srcId="{740ABFAB-BCDE-4203-8D57-07220C535B48}" destId="{6C9ED750-5896-4077-9BB3-CDDA06EE354F}" srcOrd="0" destOrd="3" presId="urn:diagrams.loki3.com/BracketList"/>
    <dgm:cxn modelId="{3235E66C-F5EA-41AD-8CE4-5F2CFC6E0216}" srcId="{2BB5ED1B-0ABD-49CE-97AE-5607F9900FBE}" destId="{246E9E4A-FA01-4DB4-BF6B-836FDC3F4A52}" srcOrd="3" destOrd="0" parTransId="{D786E8B6-A0A5-4EE5-9D62-F6109E0B495D}" sibTransId="{7CA2E587-0CFD-4934-AA18-ADE6BFF1BDD5}"/>
    <dgm:cxn modelId="{2457F06D-E586-44DC-9B12-082975B1C178}" type="presOf" srcId="{94AF480B-FD3A-4281-B661-1681660B1CA7}" destId="{6C9ED750-5896-4077-9BB3-CDDA06EE354F}" srcOrd="0" destOrd="2" presId="urn:diagrams.loki3.com/BracketList"/>
    <dgm:cxn modelId="{FBC97F50-4F15-4992-A38D-ED4F6363E01D}" type="presOf" srcId="{3AD30473-398E-4FDE-B336-25F36967172A}" destId="{04081EC1-C873-4D1C-82B4-142F26B74FB0}" srcOrd="0" destOrd="3" presId="urn:diagrams.loki3.com/BracketList"/>
    <dgm:cxn modelId="{5B300352-756A-4AC2-95B2-8D36900EE5E7}" srcId="{08BD93F1-06DC-4C7E-A50D-E545044D2FB4}" destId="{38830F23-F230-4E4F-B93A-5EFC85057B5F}" srcOrd="0" destOrd="0" parTransId="{29EF3B1C-57CE-4E13-8DFF-37746EEDDF4E}" sibTransId="{D0794A2F-463C-4D8B-9587-1D1332FAF175}"/>
    <dgm:cxn modelId="{B2783775-E659-4D61-A9DC-0F510D25B50F}" srcId="{2BB5ED1B-0ABD-49CE-97AE-5607F9900FBE}" destId="{EEB6EDF3-2F71-4787-9F25-5D34B47FD87C}" srcOrd="1" destOrd="0" parTransId="{83EB2F1F-37F0-42A7-B949-0A9DA2F911AB}" sibTransId="{8C4B5498-D9E2-46B1-82D6-F58F296E42E4}"/>
    <dgm:cxn modelId="{DAD52576-6393-454B-9A5E-A1DDC96505F5}" srcId="{B491DD91-36F8-407A-B6D3-6ABE41C5D48B}" destId="{68540B53-45EC-4345-A62F-8E2AA830F65A}" srcOrd="0" destOrd="0" parTransId="{31B1BAFC-47F1-4826-AC0D-AB70AB37D1BF}" sibTransId="{70C70FF2-2197-4534-86E8-376349D73A28}"/>
    <dgm:cxn modelId="{D55C9556-770D-4883-8A12-0C3DC7BC09C4}" type="presOf" srcId="{914AB303-D5BD-4008-BCBC-FB34221F6C61}" destId="{83870AD8-8FEB-4E11-A8E7-7AAC4411C110}" srcOrd="0" destOrd="6" presId="urn:diagrams.loki3.com/BracketList"/>
    <dgm:cxn modelId="{35B39C78-BF26-491B-9A9E-CDB4CEC55317}" srcId="{B406784B-7BBB-44C0-923D-4106AF147833}" destId="{2BB5ED1B-0ABD-49CE-97AE-5607F9900FBE}" srcOrd="3" destOrd="0" parTransId="{C20A9FE2-4540-4970-A17D-91F147E90520}" sibTransId="{6865302E-14A3-4A66-BC45-48F4C0E2D55E}"/>
    <dgm:cxn modelId="{9DCB7079-6AD0-42C9-A2CB-64B45325F168}" srcId="{2BB5ED1B-0ABD-49CE-97AE-5607F9900FBE}" destId="{888A371D-DC53-43D5-A4D4-5ADD79B9D881}" srcOrd="2" destOrd="0" parTransId="{85F6D44B-FC55-4AD9-9E1F-54C7FDDE6867}" sibTransId="{1B637F8E-51F5-422C-813C-221A8CFE8769}"/>
    <dgm:cxn modelId="{1AA31E5A-51D4-489E-A7A3-8A4A0BE83068}" srcId="{08BD93F1-06DC-4C7E-A50D-E545044D2FB4}" destId="{D05A145D-6F3D-4AFE-9F3F-372AF6F28C37}" srcOrd="1" destOrd="0" parTransId="{8F53208C-2BB5-4A1A-823E-31D27DC04FD2}" sibTransId="{CD535142-F0C0-4885-8E1D-43C8F5823F3D}"/>
    <dgm:cxn modelId="{B1CD2C8B-D897-4AD0-A41C-7550E001E450}" type="presOf" srcId="{52FBB0F5-158F-4FC0-9A0F-8B37CC8C730B}" destId="{04081EC1-C873-4D1C-82B4-142F26B74FB0}" srcOrd="0" destOrd="2" presId="urn:diagrams.loki3.com/BracketList"/>
    <dgm:cxn modelId="{13DD0C91-E423-472F-9270-7A4041760698}" type="presOf" srcId="{F4DF7BF2-AA4A-40BD-B8C6-137CBD93CC9B}" destId="{04081EC1-C873-4D1C-82B4-142F26B74FB0}" srcOrd="0" destOrd="1" presId="urn:diagrams.loki3.com/BracketList"/>
    <dgm:cxn modelId="{A7310194-451B-4290-96CF-FBBBD7B183B3}" srcId="{B406784B-7BBB-44C0-923D-4106AF147833}" destId="{D670FCE6-A6A8-4E7E-ABAE-738ACFA8609D}" srcOrd="2" destOrd="0" parTransId="{CB71D337-A6B1-4F64-A063-7F8C85E092FE}" sibTransId="{4010290C-A26D-4DC1-92F3-D6629DD35249}"/>
    <dgm:cxn modelId="{C5CB6B99-9A2E-43D2-986C-1945671C9FA2}" srcId="{5530911C-FE16-4091-979D-F00484BBED84}" destId="{2A4561D1-FC43-4371-93A4-60926B74F9DE}" srcOrd="2" destOrd="0" parTransId="{3337BF33-2B37-41A9-84DF-146D40066938}" sibTransId="{DD5D61E0-BDF9-4C84-B792-FA20DB3BD2FC}"/>
    <dgm:cxn modelId="{7789CFA2-B29E-49C6-BCC6-DAFEA70FAB18}" type="presOf" srcId="{4D938115-B711-4497-9B2F-F4D449B7AA49}" destId="{83870AD8-8FEB-4E11-A8E7-7AAC4411C110}" srcOrd="0" destOrd="5" presId="urn:diagrams.loki3.com/BracketList"/>
    <dgm:cxn modelId="{39F5CBA3-E7A2-487E-9AA6-DCE6E6E58B27}" srcId="{B491DD91-36F8-407A-B6D3-6ABE41C5D48B}" destId="{484DC333-EDAB-4345-AD5D-289B64978C68}" srcOrd="1" destOrd="0" parTransId="{3181F840-EF1C-4193-9E0D-1DB1551C3162}" sibTransId="{726933D6-8F1B-4C45-A4BD-F1AC9C43BB78}"/>
    <dgm:cxn modelId="{F40C41A8-66DB-4E5D-BA24-D5A8D96ACA9F}" srcId="{B406784B-7BBB-44C0-923D-4106AF147833}" destId="{08BD93F1-06DC-4C7E-A50D-E545044D2FB4}" srcOrd="1" destOrd="0" parTransId="{4C3A59C5-C476-4164-8DD1-8E9F851C8157}" sibTransId="{56D9F10B-313F-4F8D-800A-5E2925E03358}"/>
    <dgm:cxn modelId="{ADEFD6B3-4586-49BB-B035-D012B1A7BAFF}" srcId="{38830F23-F230-4E4F-B93A-5EFC85057B5F}" destId="{120DE151-E75F-47B3-A2EB-BB6E3B19645B}" srcOrd="0" destOrd="0" parTransId="{3C6CD0DC-1D8C-45CE-A28D-9D8E6DB72968}" sibTransId="{BA63A703-F2B5-475D-9460-F2AE330CBF31}"/>
    <dgm:cxn modelId="{B98CF6B4-373A-4726-BC8F-A17112C4F413}" srcId="{5530911C-FE16-4091-979D-F00484BBED84}" destId="{914AB303-D5BD-4008-BCBC-FB34221F6C61}" srcOrd="1" destOrd="0" parTransId="{53607F17-5A6F-4397-8D6A-65CE0C8B3615}" sibTransId="{42AF93C3-3797-433E-B38C-64AED751EC37}"/>
    <dgm:cxn modelId="{3E2241BA-E485-4AB0-A7C7-F22D22C1024F}" srcId="{D670FCE6-A6A8-4E7E-ABAE-738ACFA8609D}" destId="{B491DD91-36F8-407A-B6D3-6ABE41C5D48B}" srcOrd="0" destOrd="0" parTransId="{7D7B7ED0-E12D-4ADF-B4CE-803B9E72BFB0}" sibTransId="{E1F28AEF-99A6-4BA9-94EA-F678C3BA4D6A}"/>
    <dgm:cxn modelId="{C537C6C3-E7EF-4C9C-841E-D7879955565B}" type="presOf" srcId="{120DE151-E75F-47B3-A2EB-BB6E3B19645B}" destId="{6C9ED750-5896-4077-9BB3-CDDA06EE354F}" srcOrd="0" destOrd="1" presId="urn:diagrams.loki3.com/BracketList"/>
    <dgm:cxn modelId="{2E2482C5-E6C9-4364-8EBA-7ABC1D1D167F}" type="presOf" srcId="{D670FCE6-A6A8-4E7E-ABAE-738ACFA8609D}" destId="{6E9B27B7-18F2-4852-9963-E5FADB39EB74}" srcOrd="0" destOrd="0" presId="urn:diagrams.loki3.com/BracketList"/>
    <dgm:cxn modelId="{A3B52BC7-1421-4684-B819-934D52F55853}" srcId="{38830F23-F230-4E4F-B93A-5EFC85057B5F}" destId="{DF84CECB-89B2-435C-8C1D-43085271AE1B}" srcOrd="3" destOrd="0" parTransId="{7E6F028E-685D-4A7B-8DB6-B15A87F0BFAF}" sibTransId="{A5B0625A-43B8-45A7-989F-4F1D8D5556E8}"/>
    <dgm:cxn modelId="{F8AE5BC9-84F5-4285-90CB-7A4C247D2FC4}" type="presOf" srcId="{EEB6EDF3-2F71-4787-9F25-5D34B47FD87C}" destId="{BDB5C436-08DD-4E6A-8D0E-5433A972885F}" srcOrd="0" destOrd="1" presId="urn:diagrams.loki3.com/BracketList"/>
    <dgm:cxn modelId="{7F6ECCD3-CDD9-4A4D-8AC6-5B4EEFC9FB69}" type="presOf" srcId="{DF84CECB-89B2-435C-8C1D-43085271AE1B}" destId="{6C9ED750-5896-4077-9BB3-CDDA06EE354F}" srcOrd="0" destOrd="4" presId="urn:diagrams.loki3.com/BracketList"/>
    <dgm:cxn modelId="{42AE4FD4-1A05-4DE1-944B-5767EDC92CB7}" srcId="{2BB5ED1B-0ABD-49CE-97AE-5607F9900FBE}" destId="{CE598395-BF58-4F45-96BF-FAC255934F00}" srcOrd="0" destOrd="0" parTransId="{6E82EE1E-AC8B-4883-83DE-81C57C70BCC7}" sibTransId="{6D54DCB0-A2B5-4CCF-89FC-171D96763AF1}"/>
    <dgm:cxn modelId="{8113ABD5-0601-4738-B2B2-651F8C2B93B2}" srcId="{0EA59C4C-3AB7-4BD4-8E43-4F1CDD5BFC33}" destId="{202924DD-D813-4DDC-97D7-72E439EB2B26}" srcOrd="0" destOrd="0" parTransId="{94063EB8-F346-4AEA-AE50-5E7D74643F05}" sibTransId="{24268520-83E0-4204-B8BF-3B9B91360C58}"/>
    <dgm:cxn modelId="{82E0F0E4-9649-4FAD-854D-BD8316BA9FBE}" type="presOf" srcId="{2A4561D1-FC43-4371-93A4-60926B74F9DE}" destId="{83870AD8-8FEB-4E11-A8E7-7AAC4411C110}" srcOrd="0" destOrd="7" presId="urn:diagrams.loki3.com/BracketList"/>
    <dgm:cxn modelId="{760ABCEC-8EFF-45D4-8DA2-5E1FF08392F0}" srcId="{5530911C-FE16-4091-979D-F00484BBED84}" destId="{4D938115-B711-4497-9B2F-F4D449B7AA49}" srcOrd="0" destOrd="0" parTransId="{A5AF5CD6-3FB7-4BAF-84BB-F5723EBE462E}" sibTransId="{B324232C-5EAC-4AE0-B0E6-E628F2CFB350}"/>
    <dgm:cxn modelId="{C327E5ED-556E-43FB-B957-0AFD98459553}" type="presOf" srcId="{888A371D-DC53-43D5-A4D4-5ADD79B9D881}" destId="{BDB5C436-08DD-4E6A-8D0E-5433A972885F}" srcOrd="0" destOrd="2" presId="urn:diagrams.loki3.com/BracketList"/>
    <dgm:cxn modelId="{CC0788EF-4A48-4ED2-B8D3-94FE42B42628}" type="presOf" srcId="{08BD93F1-06DC-4C7E-A50D-E545044D2FB4}" destId="{DE64D251-E658-4105-8045-6B4F72C1D55A}" srcOrd="0" destOrd="0" presId="urn:diagrams.loki3.com/BracketList"/>
    <dgm:cxn modelId="{BDD217F9-627B-4A0E-B9A8-A55678AB4275}" type="presOf" srcId="{CE598395-BF58-4F45-96BF-FAC255934F00}" destId="{BDB5C436-08DD-4E6A-8D0E-5433A972885F}" srcOrd="0" destOrd="0" presId="urn:diagrams.loki3.com/BracketList"/>
    <dgm:cxn modelId="{9DDBCAFB-6AF5-4BB2-8B1B-045316B22E90}" type="presOf" srcId="{B406784B-7BBB-44C0-923D-4106AF147833}" destId="{27D58747-3E4A-441B-8E6D-505BEFCA22FD}" srcOrd="0" destOrd="0" presId="urn:diagrams.loki3.com/BracketList"/>
    <dgm:cxn modelId="{F465A2FF-C571-4D26-94B9-328DE5832681}" type="presOf" srcId="{B491DD91-36F8-407A-B6D3-6ABE41C5D48B}" destId="{83870AD8-8FEB-4E11-A8E7-7AAC4411C110}" srcOrd="0" destOrd="0" presId="urn:diagrams.loki3.com/BracketList"/>
    <dgm:cxn modelId="{7D3F7AA5-F861-4C95-B268-A99ABD7EC56B}" type="presParOf" srcId="{27D58747-3E4A-441B-8E6D-505BEFCA22FD}" destId="{56A31810-2E2E-412E-9A4E-9AE0694F2598}" srcOrd="0" destOrd="0" presId="urn:diagrams.loki3.com/BracketList"/>
    <dgm:cxn modelId="{CCCE8387-08AF-43DB-B0B7-79F69065E09B}" type="presParOf" srcId="{56A31810-2E2E-412E-9A4E-9AE0694F2598}" destId="{3A148E94-F614-4F2E-8210-C083D85E1924}" srcOrd="0" destOrd="0" presId="urn:diagrams.loki3.com/BracketList"/>
    <dgm:cxn modelId="{1EAB25F6-C044-4536-9A26-A93BF6BA3831}" type="presParOf" srcId="{56A31810-2E2E-412E-9A4E-9AE0694F2598}" destId="{4BA505B4-047A-48C7-BB4C-5007795844C9}" srcOrd="1" destOrd="0" presId="urn:diagrams.loki3.com/BracketList"/>
    <dgm:cxn modelId="{FFC700A3-7335-4F98-A6AE-B8EA5C13657A}" type="presParOf" srcId="{56A31810-2E2E-412E-9A4E-9AE0694F2598}" destId="{7595081B-1FAB-4A8C-AF83-DAAA56517386}" srcOrd="2" destOrd="0" presId="urn:diagrams.loki3.com/BracketList"/>
    <dgm:cxn modelId="{9D0F8258-A16A-4053-AFFD-FE6AE0BA39E9}" type="presParOf" srcId="{56A31810-2E2E-412E-9A4E-9AE0694F2598}" destId="{04081EC1-C873-4D1C-82B4-142F26B74FB0}" srcOrd="3" destOrd="0" presId="urn:diagrams.loki3.com/BracketList"/>
    <dgm:cxn modelId="{8463EFE6-9CCA-45FF-94B2-EFB2895C57F4}" type="presParOf" srcId="{27D58747-3E4A-441B-8E6D-505BEFCA22FD}" destId="{1BE62916-6C6C-4D77-99DA-11AAC65FEEB4}" srcOrd="1" destOrd="0" presId="urn:diagrams.loki3.com/BracketList"/>
    <dgm:cxn modelId="{21809712-7ECA-41B6-BEDB-D4BECEB5A3F0}" type="presParOf" srcId="{27D58747-3E4A-441B-8E6D-505BEFCA22FD}" destId="{267C0202-A0CA-4EA3-9FB8-D1186C8391EA}" srcOrd="2" destOrd="0" presId="urn:diagrams.loki3.com/BracketList"/>
    <dgm:cxn modelId="{569719DC-FF8A-450A-91CE-7C06859F4BA5}" type="presParOf" srcId="{267C0202-A0CA-4EA3-9FB8-D1186C8391EA}" destId="{DE64D251-E658-4105-8045-6B4F72C1D55A}" srcOrd="0" destOrd="0" presId="urn:diagrams.loki3.com/BracketList"/>
    <dgm:cxn modelId="{D4AD0500-303E-4A27-BEF5-EFCB49163D8B}" type="presParOf" srcId="{267C0202-A0CA-4EA3-9FB8-D1186C8391EA}" destId="{64B6FB0F-35DB-4B44-9E3D-923ACFE37DA1}" srcOrd="1" destOrd="0" presId="urn:diagrams.loki3.com/BracketList"/>
    <dgm:cxn modelId="{E8E99268-F76E-469A-A295-948AD14796B8}" type="presParOf" srcId="{267C0202-A0CA-4EA3-9FB8-D1186C8391EA}" destId="{36D91B51-80BA-496B-9A50-ABA45990B0CE}" srcOrd="2" destOrd="0" presId="urn:diagrams.loki3.com/BracketList"/>
    <dgm:cxn modelId="{A1F1ADF6-CF74-4F62-876F-08F896F8E904}" type="presParOf" srcId="{267C0202-A0CA-4EA3-9FB8-D1186C8391EA}" destId="{6C9ED750-5896-4077-9BB3-CDDA06EE354F}" srcOrd="3" destOrd="0" presId="urn:diagrams.loki3.com/BracketList"/>
    <dgm:cxn modelId="{4736BA71-D8B7-4269-AB72-84F0A30E71A5}" type="presParOf" srcId="{27D58747-3E4A-441B-8E6D-505BEFCA22FD}" destId="{177B6B9C-3831-4119-AE3D-717602128F34}" srcOrd="3" destOrd="0" presId="urn:diagrams.loki3.com/BracketList"/>
    <dgm:cxn modelId="{8C880012-028A-4204-9B56-043B1EC5995A}" type="presParOf" srcId="{27D58747-3E4A-441B-8E6D-505BEFCA22FD}" destId="{293DA0B7-A6E1-4C17-9954-692821DCA074}" srcOrd="4" destOrd="0" presId="urn:diagrams.loki3.com/BracketList"/>
    <dgm:cxn modelId="{83423D52-1B13-4DE4-9465-8A7EF900A110}" type="presParOf" srcId="{293DA0B7-A6E1-4C17-9954-692821DCA074}" destId="{6E9B27B7-18F2-4852-9963-E5FADB39EB74}" srcOrd="0" destOrd="0" presId="urn:diagrams.loki3.com/BracketList"/>
    <dgm:cxn modelId="{D0C02B7B-489A-4262-80A7-B039B6BBE8AD}" type="presParOf" srcId="{293DA0B7-A6E1-4C17-9954-692821DCA074}" destId="{CDB9AB08-AB2A-461B-852F-29BBE0532B1D}" srcOrd="1" destOrd="0" presId="urn:diagrams.loki3.com/BracketList"/>
    <dgm:cxn modelId="{7F536FBB-6590-402D-A460-69AE67224348}" type="presParOf" srcId="{293DA0B7-A6E1-4C17-9954-692821DCA074}" destId="{AFA7E46F-81AE-4B86-9445-B102DE15AFA6}" srcOrd="2" destOrd="0" presId="urn:diagrams.loki3.com/BracketList"/>
    <dgm:cxn modelId="{D77DF845-A9B7-472E-BE65-64803383C914}" type="presParOf" srcId="{293DA0B7-A6E1-4C17-9954-692821DCA074}" destId="{83870AD8-8FEB-4E11-A8E7-7AAC4411C110}" srcOrd="3" destOrd="0" presId="urn:diagrams.loki3.com/BracketList"/>
    <dgm:cxn modelId="{832DDD34-31B6-46D4-A293-2FD56662012C}" type="presParOf" srcId="{27D58747-3E4A-441B-8E6D-505BEFCA22FD}" destId="{CBE92C8D-716F-47D8-8D99-9A6E0605013A}" srcOrd="5" destOrd="0" presId="urn:diagrams.loki3.com/BracketList"/>
    <dgm:cxn modelId="{CDA681BA-AD29-4914-8370-13DF5A00F63E}" type="presParOf" srcId="{27D58747-3E4A-441B-8E6D-505BEFCA22FD}" destId="{FFD8AE23-7CF9-449B-B4A8-4F4E57E82E0D}" srcOrd="6" destOrd="0" presId="urn:diagrams.loki3.com/BracketList"/>
    <dgm:cxn modelId="{C890B012-391A-4DE4-9EBE-ED8D57E3BF7C}" type="presParOf" srcId="{FFD8AE23-7CF9-449B-B4A8-4F4E57E82E0D}" destId="{A9AF2227-83A2-40F5-8D9E-B4B7AD9A7E55}" srcOrd="0" destOrd="0" presId="urn:diagrams.loki3.com/BracketList"/>
    <dgm:cxn modelId="{4218D9D5-13EC-4784-A973-6C4D9156EA54}" type="presParOf" srcId="{FFD8AE23-7CF9-449B-B4A8-4F4E57E82E0D}" destId="{4838D635-67A8-4D5D-A1AD-54C110765459}" srcOrd="1" destOrd="0" presId="urn:diagrams.loki3.com/BracketList"/>
    <dgm:cxn modelId="{05FECE61-119A-4867-8F43-7931DD45FF85}" type="presParOf" srcId="{FFD8AE23-7CF9-449B-B4A8-4F4E57E82E0D}" destId="{5D03ECB0-ECE1-4B07-B9E8-4C8FB3A476D1}" srcOrd="2" destOrd="0" presId="urn:diagrams.loki3.com/BracketList"/>
    <dgm:cxn modelId="{A8013E6F-4BA0-4930-8C7B-CF1675A8FF12}" type="presParOf" srcId="{FFD8AE23-7CF9-449B-B4A8-4F4E57E82E0D}" destId="{BDB5C436-08DD-4E6A-8D0E-5433A972885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B48EF0-40F5-4194-84AC-966B464A3ADE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041353E-4793-4E7E-A44D-82E5240C9681}">
      <dgm:prSet/>
      <dgm:spPr>
        <a:solidFill>
          <a:srgbClr val="00204F"/>
        </a:solidFill>
      </dgm:spPr>
      <dgm:t>
        <a:bodyPr/>
        <a:lstStyle/>
        <a:p>
          <a:r>
            <a:rPr lang="en-IN"/>
            <a:t>🔄 </a:t>
          </a:r>
          <a:r>
            <a:rPr lang="en-IN" b="1"/>
            <a:t>Multimodal AI Fusion</a:t>
          </a:r>
          <a:r>
            <a:rPr lang="en-IN"/>
            <a:t>: Combines physiological + emotional + contextual data</a:t>
          </a:r>
        </a:p>
      </dgm:t>
    </dgm:pt>
    <dgm:pt modelId="{B8AF24BB-01AC-414E-A060-4692AE0C5A4C}" type="parTrans" cxnId="{A4104BE2-EBF3-4256-AD3D-DCCA2745373D}">
      <dgm:prSet/>
      <dgm:spPr/>
      <dgm:t>
        <a:bodyPr/>
        <a:lstStyle/>
        <a:p>
          <a:endParaRPr lang="en-IN"/>
        </a:p>
      </dgm:t>
    </dgm:pt>
    <dgm:pt modelId="{176FE83D-9A9A-41DA-BAB8-5CA495F42C9A}" type="sibTrans" cxnId="{A4104BE2-EBF3-4256-AD3D-DCCA2745373D}">
      <dgm:prSet/>
      <dgm:spPr/>
      <dgm:t>
        <a:bodyPr/>
        <a:lstStyle/>
        <a:p>
          <a:endParaRPr lang="en-IN"/>
        </a:p>
      </dgm:t>
    </dgm:pt>
    <dgm:pt modelId="{0A5DAD1D-F202-44D6-8FF4-C9EB6D3504F3}">
      <dgm:prSet/>
      <dgm:spPr>
        <a:solidFill>
          <a:srgbClr val="7030A0"/>
        </a:solidFill>
      </dgm:spPr>
      <dgm:t>
        <a:bodyPr/>
        <a:lstStyle/>
        <a:p>
          <a:r>
            <a:rPr lang="en-IN" dirty="0"/>
            <a:t>🧩 </a:t>
          </a:r>
          <a:r>
            <a:rPr lang="en-IN" b="1" dirty="0"/>
            <a:t>Personalized Digital Twin</a:t>
          </a:r>
          <a:r>
            <a:rPr lang="en-IN" dirty="0"/>
            <a:t>: Tracks your evolving mental state like a mirror of your mind</a:t>
          </a:r>
        </a:p>
      </dgm:t>
    </dgm:pt>
    <dgm:pt modelId="{D7243E52-8FAD-4B3E-A251-C9EFDF2079E5}" type="parTrans" cxnId="{397B0C63-A958-4FAF-A4EF-2324643DD1CC}">
      <dgm:prSet/>
      <dgm:spPr/>
      <dgm:t>
        <a:bodyPr/>
        <a:lstStyle/>
        <a:p>
          <a:endParaRPr lang="en-IN"/>
        </a:p>
      </dgm:t>
    </dgm:pt>
    <dgm:pt modelId="{83600589-DDFE-4AD1-A9A4-7A3729F87EA0}" type="sibTrans" cxnId="{397B0C63-A958-4FAF-A4EF-2324643DD1CC}">
      <dgm:prSet/>
      <dgm:spPr/>
      <dgm:t>
        <a:bodyPr/>
        <a:lstStyle/>
        <a:p>
          <a:endParaRPr lang="en-IN"/>
        </a:p>
      </dgm:t>
    </dgm:pt>
    <dgm:pt modelId="{B1E3D3D4-FCD0-40A3-9724-2C5A48303CCE}">
      <dgm:prSet/>
      <dgm:spPr>
        <a:solidFill>
          <a:srgbClr val="388600"/>
        </a:solidFill>
      </dgm:spPr>
      <dgm:t>
        <a:bodyPr/>
        <a:lstStyle/>
        <a:p>
          <a:r>
            <a:rPr lang="en-IN"/>
            <a:t>🚀 </a:t>
          </a:r>
          <a:r>
            <a:rPr lang="en-IN" b="1"/>
            <a:t>Real-Time Responsiveness</a:t>
          </a:r>
          <a:r>
            <a:rPr lang="en-IN"/>
            <a:t>: Alerts and adjusts environments instantly</a:t>
          </a:r>
        </a:p>
      </dgm:t>
    </dgm:pt>
    <dgm:pt modelId="{574E61E7-9CFF-46AF-B9B0-EA59DDB3D9ED}" type="parTrans" cxnId="{07112774-EE9A-41DF-AA64-C69C2B04EFF7}">
      <dgm:prSet/>
      <dgm:spPr/>
      <dgm:t>
        <a:bodyPr/>
        <a:lstStyle/>
        <a:p>
          <a:endParaRPr lang="en-IN"/>
        </a:p>
      </dgm:t>
    </dgm:pt>
    <dgm:pt modelId="{E13727A0-3C90-4238-B93F-0C378EADCC29}" type="sibTrans" cxnId="{07112774-EE9A-41DF-AA64-C69C2B04EFF7}">
      <dgm:prSet/>
      <dgm:spPr/>
      <dgm:t>
        <a:bodyPr/>
        <a:lstStyle/>
        <a:p>
          <a:endParaRPr lang="en-IN"/>
        </a:p>
      </dgm:t>
    </dgm:pt>
    <dgm:pt modelId="{919C5DC1-6461-444C-8B86-2A11804D8155}">
      <dgm:prSet/>
      <dgm:spPr>
        <a:solidFill>
          <a:srgbClr val="ED0000"/>
        </a:solidFill>
      </dgm:spPr>
      <dgm:t>
        <a:bodyPr/>
        <a:lstStyle/>
        <a:p>
          <a:r>
            <a:rPr lang="en-IN"/>
            <a:t>💬 </a:t>
          </a:r>
          <a:r>
            <a:rPr lang="en-IN" b="1"/>
            <a:t>Microsoft Integration</a:t>
          </a:r>
          <a:r>
            <a:rPr lang="en-IN"/>
            <a:t>: Graph API and Azure ecosystem compatibility</a:t>
          </a:r>
        </a:p>
      </dgm:t>
    </dgm:pt>
    <dgm:pt modelId="{F0768C2B-66EC-4C49-B2C3-0B5FBD2FF758}" type="parTrans" cxnId="{35BF2671-6637-4B52-86CD-A6A4C4A9B4D1}">
      <dgm:prSet/>
      <dgm:spPr/>
      <dgm:t>
        <a:bodyPr/>
        <a:lstStyle/>
        <a:p>
          <a:endParaRPr lang="en-IN"/>
        </a:p>
      </dgm:t>
    </dgm:pt>
    <dgm:pt modelId="{26A6125E-DB81-4415-A518-B5DFDDFF60C4}" type="sibTrans" cxnId="{35BF2671-6637-4B52-86CD-A6A4C4A9B4D1}">
      <dgm:prSet/>
      <dgm:spPr/>
      <dgm:t>
        <a:bodyPr/>
        <a:lstStyle/>
        <a:p>
          <a:endParaRPr lang="en-IN"/>
        </a:p>
      </dgm:t>
    </dgm:pt>
    <dgm:pt modelId="{D5FADE32-59F0-4F9C-A350-3ED82E49767A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IN"/>
            <a:t>💡 </a:t>
          </a:r>
          <a:r>
            <a:rPr lang="en-IN" b="1"/>
            <a:t>Non-invasive + Low Cost</a:t>
          </a:r>
          <a:r>
            <a:rPr lang="en-IN"/>
            <a:t>: Uses affordable sensors and open-source models</a:t>
          </a:r>
        </a:p>
      </dgm:t>
    </dgm:pt>
    <dgm:pt modelId="{5E2D1C09-F4BA-4F55-9964-D0FCC61DBBF2}" type="parTrans" cxnId="{4AC19C4A-78CD-47B4-A75F-654B6DC06A02}">
      <dgm:prSet/>
      <dgm:spPr/>
      <dgm:t>
        <a:bodyPr/>
        <a:lstStyle/>
        <a:p>
          <a:endParaRPr lang="en-IN"/>
        </a:p>
      </dgm:t>
    </dgm:pt>
    <dgm:pt modelId="{E0F47F05-2414-48B0-971C-622A44F6E21A}" type="sibTrans" cxnId="{4AC19C4A-78CD-47B4-A75F-654B6DC06A02}">
      <dgm:prSet/>
      <dgm:spPr/>
      <dgm:t>
        <a:bodyPr/>
        <a:lstStyle/>
        <a:p>
          <a:endParaRPr lang="en-IN"/>
        </a:p>
      </dgm:t>
    </dgm:pt>
    <dgm:pt modelId="{7DDF93B5-4700-4271-8C82-D8BDF2169CF4}" type="pres">
      <dgm:prSet presAssocID="{69B48EF0-40F5-4194-84AC-966B464A3ADE}" presName="Name0" presStyleCnt="0">
        <dgm:presLayoutVars>
          <dgm:dir/>
          <dgm:resizeHandles val="exact"/>
        </dgm:presLayoutVars>
      </dgm:prSet>
      <dgm:spPr/>
    </dgm:pt>
    <dgm:pt modelId="{824A2454-41AD-472D-A6E4-5B158E59E3E2}" type="pres">
      <dgm:prSet presAssocID="{3041353E-4793-4E7E-A44D-82E5240C9681}" presName="twoplus" presStyleLbl="node1" presStyleIdx="0" presStyleCnt="5">
        <dgm:presLayoutVars>
          <dgm:bulletEnabled val="1"/>
        </dgm:presLayoutVars>
      </dgm:prSet>
      <dgm:spPr/>
    </dgm:pt>
    <dgm:pt modelId="{27B15231-C250-46FB-B455-790840778BE0}" type="pres">
      <dgm:prSet presAssocID="{0A5DAD1D-F202-44D6-8FF4-C9EB6D3504F3}" presName="twoplus" presStyleLbl="node1" presStyleIdx="1" presStyleCnt="5">
        <dgm:presLayoutVars>
          <dgm:bulletEnabled val="1"/>
        </dgm:presLayoutVars>
      </dgm:prSet>
      <dgm:spPr/>
    </dgm:pt>
    <dgm:pt modelId="{67368D54-DF8B-4733-BB88-B62EE3BF9383}" type="pres">
      <dgm:prSet presAssocID="{B1E3D3D4-FCD0-40A3-9724-2C5A48303CCE}" presName="twoplus" presStyleLbl="node1" presStyleIdx="2" presStyleCnt="5">
        <dgm:presLayoutVars>
          <dgm:bulletEnabled val="1"/>
        </dgm:presLayoutVars>
      </dgm:prSet>
      <dgm:spPr/>
    </dgm:pt>
    <dgm:pt modelId="{8D40F83E-04E8-4E26-A153-9DBA10D58750}" type="pres">
      <dgm:prSet presAssocID="{919C5DC1-6461-444C-8B86-2A11804D8155}" presName="twoplus" presStyleLbl="node1" presStyleIdx="3" presStyleCnt="5">
        <dgm:presLayoutVars>
          <dgm:bulletEnabled val="1"/>
        </dgm:presLayoutVars>
      </dgm:prSet>
      <dgm:spPr/>
    </dgm:pt>
    <dgm:pt modelId="{5BFA52FB-4884-4530-B211-BEE05CD987CE}" type="pres">
      <dgm:prSet presAssocID="{D5FADE32-59F0-4F9C-A350-3ED82E49767A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CCCB433-3E7C-4621-A0A4-E454CBE19ABA}" type="presOf" srcId="{0A5DAD1D-F202-44D6-8FF4-C9EB6D3504F3}" destId="{27B15231-C250-46FB-B455-790840778BE0}" srcOrd="0" destOrd="0" presId="urn:diagrams.loki3.com/TabbedArc+Icon"/>
    <dgm:cxn modelId="{397B0C63-A958-4FAF-A4EF-2324643DD1CC}" srcId="{69B48EF0-40F5-4194-84AC-966B464A3ADE}" destId="{0A5DAD1D-F202-44D6-8FF4-C9EB6D3504F3}" srcOrd="1" destOrd="0" parTransId="{D7243E52-8FAD-4B3E-A251-C9EFDF2079E5}" sibTransId="{83600589-DDFE-4AD1-A9A4-7A3729F87EA0}"/>
    <dgm:cxn modelId="{4AC19C4A-78CD-47B4-A75F-654B6DC06A02}" srcId="{69B48EF0-40F5-4194-84AC-966B464A3ADE}" destId="{D5FADE32-59F0-4F9C-A350-3ED82E49767A}" srcOrd="4" destOrd="0" parTransId="{5E2D1C09-F4BA-4F55-9964-D0FCC61DBBF2}" sibTransId="{E0F47F05-2414-48B0-971C-622A44F6E21A}"/>
    <dgm:cxn modelId="{35BF2671-6637-4B52-86CD-A6A4C4A9B4D1}" srcId="{69B48EF0-40F5-4194-84AC-966B464A3ADE}" destId="{919C5DC1-6461-444C-8B86-2A11804D8155}" srcOrd="3" destOrd="0" parTransId="{F0768C2B-66EC-4C49-B2C3-0B5FBD2FF758}" sibTransId="{26A6125E-DB81-4415-A518-B5DFDDFF60C4}"/>
    <dgm:cxn modelId="{07112774-EE9A-41DF-AA64-C69C2B04EFF7}" srcId="{69B48EF0-40F5-4194-84AC-966B464A3ADE}" destId="{B1E3D3D4-FCD0-40A3-9724-2C5A48303CCE}" srcOrd="2" destOrd="0" parTransId="{574E61E7-9CFF-46AF-B9B0-EA59DDB3D9ED}" sibTransId="{E13727A0-3C90-4238-B93F-0C378EADCC29}"/>
    <dgm:cxn modelId="{C0D6BE87-7A94-4799-A464-F4EB20BC0E34}" type="presOf" srcId="{3041353E-4793-4E7E-A44D-82E5240C9681}" destId="{824A2454-41AD-472D-A6E4-5B158E59E3E2}" srcOrd="0" destOrd="0" presId="urn:diagrams.loki3.com/TabbedArc+Icon"/>
    <dgm:cxn modelId="{2C325188-56BA-4F45-AF09-BDC7C816AFA3}" type="presOf" srcId="{69B48EF0-40F5-4194-84AC-966B464A3ADE}" destId="{7DDF93B5-4700-4271-8C82-D8BDF2169CF4}" srcOrd="0" destOrd="0" presId="urn:diagrams.loki3.com/TabbedArc+Icon"/>
    <dgm:cxn modelId="{02FA6E8F-7A9D-48A7-8856-6B9772549BE2}" type="presOf" srcId="{919C5DC1-6461-444C-8B86-2A11804D8155}" destId="{8D40F83E-04E8-4E26-A153-9DBA10D58750}" srcOrd="0" destOrd="0" presId="urn:diagrams.loki3.com/TabbedArc+Icon"/>
    <dgm:cxn modelId="{9CDF97AC-1927-4126-B199-948B412F4425}" type="presOf" srcId="{D5FADE32-59F0-4F9C-A350-3ED82E49767A}" destId="{5BFA52FB-4884-4530-B211-BEE05CD987CE}" srcOrd="0" destOrd="0" presId="urn:diagrams.loki3.com/TabbedArc+Icon"/>
    <dgm:cxn modelId="{A4104BE2-EBF3-4256-AD3D-DCCA2745373D}" srcId="{69B48EF0-40F5-4194-84AC-966B464A3ADE}" destId="{3041353E-4793-4E7E-A44D-82E5240C9681}" srcOrd="0" destOrd="0" parTransId="{B8AF24BB-01AC-414E-A060-4692AE0C5A4C}" sibTransId="{176FE83D-9A9A-41DA-BAB8-5CA495F42C9A}"/>
    <dgm:cxn modelId="{DE43E9E7-D80B-4670-9314-F469FA920FD2}" type="presOf" srcId="{B1E3D3D4-FCD0-40A3-9724-2C5A48303CCE}" destId="{67368D54-DF8B-4733-BB88-B62EE3BF9383}" srcOrd="0" destOrd="0" presId="urn:diagrams.loki3.com/TabbedArc+Icon"/>
    <dgm:cxn modelId="{1745D63D-AF5D-4FA8-A494-5E8385D9418B}" type="presParOf" srcId="{7DDF93B5-4700-4271-8C82-D8BDF2169CF4}" destId="{824A2454-41AD-472D-A6E4-5B158E59E3E2}" srcOrd="0" destOrd="0" presId="urn:diagrams.loki3.com/TabbedArc+Icon"/>
    <dgm:cxn modelId="{59E38526-FCE8-4749-8419-B8C541464A41}" type="presParOf" srcId="{7DDF93B5-4700-4271-8C82-D8BDF2169CF4}" destId="{27B15231-C250-46FB-B455-790840778BE0}" srcOrd="1" destOrd="0" presId="urn:diagrams.loki3.com/TabbedArc+Icon"/>
    <dgm:cxn modelId="{595E7BF6-3E4B-4A9A-AAB9-E218A1E1F286}" type="presParOf" srcId="{7DDF93B5-4700-4271-8C82-D8BDF2169CF4}" destId="{67368D54-DF8B-4733-BB88-B62EE3BF9383}" srcOrd="2" destOrd="0" presId="urn:diagrams.loki3.com/TabbedArc+Icon"/>
    <dgm:cxn modelId="{57C7F3BE-0397-4520-93B9-AE6EDB85CCBF}" type="presParOf" srcId="{7DDF93B5-4700-4271-8C82-D8BDF2169CF4}" destId="{8D40F83E-04E8-4E26-A153-9DBA10D58750}" srcOrd="3" destOrd="0" presId="urn:diagrams.loki3.com/TabbedArc+Icon"/>
    <dgm:cxn modelId="{0D8EEE14-D23B-46B7-B729-2D962EBD39CA}" type="presParOf" srcId="{7DDF93B5-4700-4271-8C82-D8BDF2169CF4}" destId="{5BFA52FB-4884-4530-B211-BEE05CD987CE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A66CAA-8783-4D33-87F3-01F2A9F8A578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3DC7F03-A7B4-4E88-8D5F-72B56F75365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b="1" i="0" baseline="0"/>
            <a:t>🧠 Facial Emotion Detection (Webcam + DeepFace)</a:t>
          </a:r>
          <a:endParaRPr lang="en-IN"/>
        </a:p>
      </dgm:t>
    </dgm:pt>
    <dgm:pt modelId="{077FA2DE-EA8D-42D7-925B-7792540A3619}" type="parTrans" cxnId="{5DBAE6D6-3C28-417B-9447-2E84B0BF6261}">
      <dgm:prSet/>
      <dgm:spPr/>
      <dgm:t>
        <a:bodyPr/>
        <a:lstStyle/>
        <a:p>
          <a:endParaRPr lang="en-IN"/>
        </a:p>
      </dgm:t>
    </dgm:pt>
    <dgm:pt modelId="{BC766AC0-42A6-473D-8F93-5650AE40952A}" type="sibTrans" cxnId="{5DBAE6D6-3C28-417B-9447-2E84B0BF6261}">
      <dgm:prSet/>
      <dgm:spPr/>
      <dgm:t>
        <a:bodyPr/>
        <a:lstStyle/>
        <a:p>
          <a:endParaRPr lang="en-IN"/>
        </a:p>
      </dgm:t>
    </dgm:pt>
    <dgm:pt modelId="{F505BCBF-7579-468A-BB80-D536FF08BD8D}">
      <dgm:prSet/>
      <dgm:spPr/>
      <dgm:t>
        <a:bodyPr/>
        <a:lstStyle/>
        <a:p>
          <a:r>
            <a:rPr lang="en-US" b="0" i="0" baseline="0" dirty="0"/>
            <a:t>Captures micro-expressions, stress cues</a:t>
          </a:r>
          <a:endParaRPr lang="en-IN" dirty="0"/>
        </a:p>
      </dgm:t>
    </dgm:pt>
    <dgm:pt modelId="{78E13E27-D21A-4C1F-952F-1C0FAE55F005}" type="parTrans" cxnId="{9464BE4C-0AC0-4C11-A272-1CABBEE844A6}">
      <dgm:prSet/>
      <dgm:spPr/>
      <dgm:t>
        <a:bodyPr/>
        <a:lstStyle/>
        <a:p>
          <a:endParaRPr lang="en-IN"/>
        </a:p>
      </dgm:t>
    </dgm:pt>
    <dgm:pt modelId="{9A331B24-4FEC-4FEF-9B3D-FE2497E19399}" type="sibTrans" cxnId="{9464BE4C-0AC0-4C11-A272-1CABBEE844A6}">
      <dgm:prSet/>
      <dgm:spPr/>
      <dgm:t>
        <a:bodyPr/>
        <a:lstStyle/>
        <a:p>
          <a:endParaRPr lang="en-IN"/>
        </a:p>
      </dgm:t>
    </dgm:pt>
    <dgm:pt modelId="{F736F0FF-AE06-4234-9F69-1A1DF9D61936}">
      <dgm:prSet/>
      <dgm:spPr/>
      <dgm:t>
        <a:bodyPr/>
        <a:lstStyle/>
        <a:p>
          <a:r>
            <a:rPr lang="en-US" b="0" i="0" baseline="0" dirty="0"/>
            <a:t>Runs locally or via Azure Face API</a:t>
          </a:r>
          <a:endParaRPr lang="en-IN" dirty="0"/>
        </a:p>
      </dgm:t>
    </dgm:pt>
    <dgm:pt modelId="{0D5430A8-22CC-4862-9AA6-FE4E58892039}" type="parTrans" cxnId="{0877543C-7C67-42E2-BFA4-3ACA1AAAE8F7}">
      <dgm:prSet/>
      <dgm:spPr/>
      <dgm:t>
        <a:bodyPr/>
        <a:lstStyle/>
        <a:p>
          <a:endParaRPr lang="en-IN"/>
        </a:p>
      </dgm:t>
    </dgm:pt>
    <dgm:pt modelId="{5B22350D-741E-431D-A1D3-22F608201EB1}" type="sibTrans" cxnId="{0877543C-7C67-42E2-BFA4-3ACA1AAAE8F7}">
      <dgm:prSet/>
      <dgm:spPr/>
      <dgm:t>
        <a:bodyPr/>
        <a:lstStyle/>
        <a:p>
          <a:endParaRPr lang="en-IN"/>
        </a:p>
      </dgm:t>
    </dgm:pt>
    <dgm:pt modelId="{B3CDF579-8461-407E-A3C9-497FCC9F70B7}">
      <dgm:prSet/>
      <dgm:spPr/>
      <dgm:t>
        <a:bodyPr/>
        <a:lstStyle/>
        <a:p>
          <a:r>
            <a:rPr lang="en-US" b="0" i="0" baseline="0" dirty="0"/>
            <a:t>Outputs emotions like Happy, Sad, Angry</a:t>
          </a:r>
          <a:endParaRPr lang="en-IN" dirty="0"/>
        </a:p>
      </dgm:t>
    </dgm:pt>
    <dgm:pt modelId="{AA2BACED-2CD6-48C3-862B-8AA9E3451807}" type="parTrans" cxnId="{C9693D02-59E8-4E29-97CB-FD27A925D7D3}">
      <dgm:prSet/>
      <dgm:spPr/>
      <dgm:t>
        <a:bodyPr/>
        <a:lstStyle/>
        <a:p>
          <a:endParaRPr lang="en-IN"/>
        </a:p>
      </dgm:t>
    </dgm:pt>
    <dgm:pt modelId="{E40880F0-0FD0-4A6B-A884-F6080DD47D3D}" type="sibTrans" cxnId="{C9693D02-59E8-4E29-97CB-FD27A925D7D3}">
      <dgm:prSet/>
      <dgm:spPr/>
      <dgm:t>
        <a:bodyPr/>
        <a:lstStyle/>
        <a:p>
          <a:endParaRPr lang="en-IN"/>
        </a:p>
      </dgm:t>
    </dgm:pt>
    <dgm:pt modelId="{3EAE8852-C0B6-43F0-BFFB-77D018615F3C}">
      <dgm:prSet/>
      <dgm:spPr/>
      <dgm:t>
        <a:bodyPr/>
        <a:lstStyle/>
        <a:p>
          <a:r>
            <a:rPr lang="en-US" b="0" i="0" baseline="0" dirty="0"/>
            <a:t>🎯 Real-time emotion sensing from face</a:t>
          </a:r>
          <a:endParaRPr lang="en-IN" dirty="0"/>
        </a:p>
      </dgm:t>
    </dgm:pt>
    <dgm:pt modelId="{1B1499A2-FF87-4A88-9272-EC523334DFED}" type="parTrans" cxnId="{D8FDEF8C-1232-40C6-B88F-51F6DF5E7575}">
      <dgm:prSet/>
      <dgm:spPr/>
      <dgm:t>
        <a:bodyPr/>
        <a:lstStyle/>
        <a:p>
          <a:endParaRPr lang="en-IN"/>
        </a:p>
      </dgm:t>
    </dgm:pt>
    <dgm:pt modelId="{164ACB95-52B2-44E4-AB46-FA59CF591089}" type="sibTrans" cxnId="{D8FDEF8C-1232-40C6-B88F-51F6DF5E7575}">
      <dgm:prSet/>
      <dgm:spPr/>
      <dgm:t>
        <a:bodyPr/>
        <a:lstStyle/>
        <a:p>
          <a:endParaRPr lang="en-IN"/>
        </a:p>
      </dgm:t>
    </dgm:pt>
    <dgm:pt modelId="{9BD36C9B-9CF5-4047-8CEF-6DB76EA4FDBA}" type="pres">
      <dgm:prSet presAssocID="{5AA66CAA-8783-4D33-87F3-01F2A9F8A578}" presName="Name0" presStyleCnt="0">
        <dgm:presLayoutVars>
          <dgm:dir/>
          <dgm:animLvl val="lvl"/>
          <dgm:resizeHandles val="exact"/>
        </dgm:presLayoutVars>
      </dgm:prSet>
      <dgm:spPr/>
    </dgm:pt>
    <dgm:pt modelId="{2828A785-FE30-4EE1-AB77-210D8D3DD13E}" type="pres">
      <dgm:prSet presAssocID="{33DC7F03-A7B4-4E88-8D5F-72B56F75365D}" presName="linNode" presStyleCnt="0"/>
      <dgm:spPr/>
    </dgm:pt>
    <dgm:pt modelId="{1693B12F-8FC2-4DBA-BDB2-C019A89FCB90}" type="pres">
      <dgm:prSet presAssocID="{33DC7F03-A7B4-4E88-8D5F-72B56F75365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CB7CA874-CFF6-4E99-A612-8790D868DBF2}" type="pres">
      <dgm:prSet presAssocID="{33DC7F03-A7B4-4E88-8D5F-72B56F75365D}" presName="descendantText" presStyleLbl="alignAccFollowNode1" presStyleIdx="0" presStyleCnt="1" custScaleY="118007">
        <dgm:presLayoutVars>
          <dgm:bulletEnabled val="1"/>
        </dgm:presLayoutVars>
      </dgm:prSet>
      <dgm:spPr/>
    </dgm:pt>
  </dgm:ptLst>
  <dgm:cxnLst>
    <dgm:cxn modelId="{C9693D02-59E8-4E29-97CB-FD27A925D7D3}" srcId="{33DC7F03-A7B4-4E88-8D5F-72B56F75365D}" destId="{B3CDF579-8461-407E-A3C9-497FCC9F70B7}" srcOrd="2" destOrd="0" parTransId="{AA2BACED-2CD6-48C3-862B-8AA9E3451807}" sibTransId="{E40880F0-0FD0-4A6B-A884-F6080DD47D3D}"/>
    <dgm:cxn modelId="{1EDF9E20-E247-42A9-826E-95ADE217802B}" type="presOf" srcId="{3EAE8852-C0B6-43F0-BFFB-77D018615F3C}" destId="{CB7CA874-CFF6-4E99-A612-8790D868DBF2}" srcOrd="0" destOrd="3" presId="urn:microsoft.com/office/officeart/2005/8/layout/vList5"/>
    <dgm:cxn modelId="{BBB0B031-0D0C-437A-BF8E-CFCA3671A3DA}" type="presOf" srcId="{5AA66CAA-8783-4D33-87F3-01F2A9F8A578}" destId="{9BD36C9B-9CF5-4047-8CEF-6DB76EA4FDBA}" srcOrd="0" destOrd="0" presId="urn:microsoft.com/office/officeart/2005/8/layout/vList5"/>
    <dgm:cxn modelId="{0877543C-7C67-42E2-BFA4-3ACA1AAAE8F7}" srcId="{33DC7F03-A7B4-4E88-8D5F-72B56F75365D}" destId="{F736F0FF-AE06-4234-9F69-1A1DF9D61936}" srcOrd="1" destOrd="0" parTransId="{0D5430A8-22CC-4862-9AA6-FE4E58892039}" sibTransId="{5B22350D-741E-431D-A1D3-22F608201EB1}"/>
    <dgm:cxn modelId="{4DCFB46B-02D5-4558-8597-1D44987E61CE}" type="presOf" srcId="{B3CDF579-8461-407E-A3C9-497FCC9F70B7}" destId="{CB7CA874-CFF6-4E99-A612-8790D868DBF2}" srcOrd="0" destOrd="2" presId="urn:microsoft.com/office/officeart/2005/8/layout/vList5"/>
    <dgm:cxn modelId="{9464BE4C-0AC0-4C11-A272-1CABBEE844A6}" srcId="{33DC7F03-A7B4-4E88-8D5F-72B56F75365D}" destId="{F505BCBF-7579-468A-BB80-D536FF08BD8D}" srcOrd="0" destOrd="0" parTransId="{78E13E27-D21A-4C1F-952F-1C0FAE55F005}" sibTransId="{9A331B24-4FEC-4FEF-9B3D-FE2497E19399}"/>
    <dgm:cxn modelId="{A9A0C388-CE67-4D15-A868-52663D9AE9A4}" type="presOf" srcId="{F736F0FF-AE06-4234-9F69-1A1DF9D61936}" destId="{CB7CA874-CFF6-4E99-A612-8790D868DBF2}" srcOrd="0" destOrd="1" presId="urn:microsoft.com/office/officeart/2005/8/layout/vList5"/>
    <dgm:cxn modelId="{D8FDEF8C-1232-40C6-B88F-51F6DF5E7575}" srcId="{33DC7F03-A7B4-4E88-8D5F-72B56F75365D}" destId="{3EAE8852-C0B6-43F0-BFFB-77D018615F3C}" srcOrd="3" destOrd="0" parTransId="{1B1499A2-FF87-4A88-9272-EC523334DFED}" sibTransId="{164ACB95-52B2-44E4-AB46-FA59CF591089}"/>
    <dgm:cxn modelId="{C0EBD4AF-24C1-4C69-913C-3378E6787133}" type="presOf" srcId="{F505BCBF-7579-468A-BB80-D536FF08BD8D}" destId="{CB7CA874-CFF6-4E99-A612-8790D868DBF2}" srcOrd="0" destOrd="0" presId="urn:microsoft.com/office/officeart/2005/8/layout/vList5"/>
    <dgm:cxn modelId="{85E605C9-0F5A-47BC-9774-C70A4177C7FF}" type="presOf" srcId="{33DC7F03-A7B4-4E88-8D5F-72B56F75365D}" destId="{1693B12F-8FC2-4DBA-BDB2-C019A89FCB90}" srcOrd="0" destOrd="0" presId="urn:microsoft.com/office/officeart/2005/8/layout/vList5"/>
    <dgm:cxn modelId="{5DBAE6D6-3C28-417B-9447-2E84B0BF6261}" srcId="{5AA66CAA-8783-4D33-87F3-01F2A9F8A578}" destId="{33DC7F03-A7B4-4E88-8D5F-72B56F75365D}" srcOrd="0" destOrd="0" parTransId="{077FA2DE-EA8D-42D7-925B-7792540A3619}" sibTransId="{BC766AC0-42A6-473D-8F93-5650AE40952A}"/>
    <dgm:cxn modelId="{731B3683-E863-466D-863B-FDD4A467266A}" type="presParOf" srcId="{9BD36C9B-9CF5-4047-8CEF-6DB76EA4FDBA}" destId="{2828A785-FE30-4EE1-AB77-210D8D3DD13E}" srcOrd="0" destOrd="0" presId="urn:microsoft.com/office/officeart/2005/8/layout/vList5"/>
    <dgm:cxn modelId="{543B85AB-76E0-4863-9B19-85A725FAE446}" type="presParOf" srcId="{2828A785-FE30-4EE1-AB77-210D8D3DD13E}" destId="{1693B12F-8FC2-4DBA-BDB2-C019A89FCB90}" srcOrd="0" destOrd="0" presId="urn:microsoft.com/office/officeart/2005/8/layout/vList5"/>
    <dgm:cxn modelId="{6DFC3101-7965-44C5-91C9-3509273FD169}" type="presParOf" srcId="{2828A785-FE30-4EE1-AB77-210D8D3DD13E}" destId="{CB7CA874-CFF6-4E99-A612-8790D868DB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4D80FF-43E8-467C-B392-1043EE53593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8CFDAB1-6C35-4987-AB14-7CD8D738DF83}">
      <dgm:prSet/>
      <dgm:spPr>
        <a:solidFill>
          <a:srgbClr val="00204F"/>
        </a:solidFill>
      </dgm:spPr>
      <dgm:t>
        <a:bodyPr/>
        <a:lstStyle/>
        <a:p>
          <a:r>
            <a:rPr lang="en-US" b="1" i="0" baseline="0"/>
            <a:t>❤️ Heart Rate Sensor (MAX30102)</a:t>
          </a:r>
          <a:endParaRPr lang="en-IN"/>
        </a:p>
      </dgm:t>
    </dgm:pt>
    <dgm:pt modelId="{6F9F829E-BDFA-40D4-B20C-7E4FB8B95518}" type="parTrans" cxnId="{EBB26082-6194-44B5-8285-1222F8974160}">
      <dgm:prSet/>
      <dgm:spPr/>
      <dgm:t>
        <a:bodyPr/>
        <a:lstStyle/>
        <a:p>
          <a:endParaRPr lang="en-IN"/>
        </a:p>
      </dgm:t>
    </dgm:pt>
    <dgm:pt modelId="{531F5AF2-9322-49F6-BB70-BDE6E904117B}" type="sibTrans" cxnId="{EBB26082-6194-44B5-8285-1222F8974160}">
      <dgm:prSet/>
      <dgm:spPr/>
      <dgm:t>
        <a:bodyPr/>
        <a:lstStyle/>
        <a:p>
          <a:endParaRPr lang="en-IN"/>
        </a:p>
      </dgm:t>
    </dgm:pt>
    <dgm:pt modelId="{CBA682A1-4101-4A5E-807B-9DD653C975F3}">
      <dgm:prSet/>
      <dgm:spPr/>
      <dgm:t>
        <a:bodyPr/>
        <a:lstStyle/>
        <a:p>
          <a:r>
            <a:rPr lang="en-US" b="0" i="0" baseline="0" dirty="0"/>
            <a:t>Measures HR + HRV</a:t>
          </a:r>
          <a:endParaRPr lang="en-IN" dirty="0"/>
        </a:p>
      </dgm:t>
    </dgm:pt>
    <dgm:pt modelId="{4EC5E3FF-EAC4-430D-BBC5-12FAB94726EE}" type="parTrans" cxnId="{9BC29E76-352A-4054-9674-EF22672B5FCD}">
      <dgm:prSet/>
      <dgm:spPr/>
      <dgm:t>
        <a:bodyPr/>
        <a:lstStyle/>
        <a:p>
          <a:endParaRPr lang="en-IN"/>
        </a:p>
      </dgm:t>
    </dgm:pt>
    <dgm:pt modelId="{703714F4-90EE-4488-932F-E9A22FBACFDD}" type="sibTrans" cxnId="{9BC29E76-352A-4054-9674-EF22672B5FCD}">
      <dgm:prSet/>
      <dgm:spPr/>
      <dgm:t>
        <a:bodyPr/>
        <a:lstStyle/>
        <a:p>
          <a:endParaRPr lang="en-IN"/>
        </a:p>
      </dgm:t>
    </dgm:pt>
    <dgm:pt modelId="{24563017-0D16-43FE-93D1-9BAEA292B3A5}">
      <dgm:prSet/>
      <dgm:spPr/>
      <dgm:t>
        <a:bodyPr/>
        <a:lstStyle/>
        <a:p>
          <a:r>
            <a:rPr lang="en-US" b="0" i="0" baseline="0" dirty="0"/>
            <a:t>Detects hidden stress/cognitive load</a:t>
          </a:r>
          <a:endParaRPr lang="en-IN" dirty="0"/>
        </a:p>
      </dgm:t>
    </dgm:pt>
    <dgm:pt modelId="{3CC94B40-9756-4940-A790-5AB786456CBA}" type="parTrans" cxnId="{38BCF850-B42C-4685-9943-0F41A448ACCF}">
      <dgm:prSet/>
      <dgm:spPr/>
      <dgm:t>
        <a:bodyPr/>
        <a:lstStyle/>
        <a:p>
          <a:endParaRPr lang="en-IN"/>
        </a:p>
      </dgm:t>
    </dgm:pt>
    <dgm:pt modelId="{715B4867-F7C8-4638-BB8F-F8E0AFEA7957}" type="sibTrans" cxnId="{38BCF850-B42C-4685-9943-0F41A448ACCF}">
      <dgm:prSet/>
      <dgm:spPr/>
      <dgm:t>
        <a:bodyPr/>
        <a:lstStyle/>
        <a:p>
          <a:endParaRPr lang="en-IN"/>
        </a:p>
      </dgm:t>
    </dgm:pt>
    <dgm:pt modelId="{112C27CE-9776-488D-ADE9-8A5C4946E3A5}">
      <dgm:prSet/>
      <dgm:spPr/>
      <dgm:t>
        <a:bodyPr/>
        <a:lstStyle/>
        <a:p>
          <a:r>
            <a:rPr lang="en-US" b="0" i="0" baseline="0" dirty="0"/>
            <a:t>🎯 Internal stress indicator</a:t>
          </a:r>
          <a:endParaRPr lang="en-IN" dirty="0"/>
        </a:p>
      </dgm:t>
    </dgm:pt>
    <dgm:pt modelId="{BED7CEC2-2488-4BEE-B7BA-6131D8BEAB78}" type="parTrans" cxnId="{8107E910-C0AD-4BA0-9E92-57F1D08A6148}">
      <dgm:prSet/>
      <dgm:spPr/>
      <dgm:t>
        <a:bodyPr/>
        <a:lstStyle/>
        <a:p>
          <a:endParaRPr lang="en-IN"/>
        </a:p>
      </dgm:t>
    </dgm:pt>
    <dgm:pt modelId="{FE2E7C00-3970-4E07-B3EC-2836F0C5DBEC}" type="sibTrans" cxnId="{8107E910-C0AD-4BA0-9E92-57F1D08A6148}">
      <dgm:prSet/>
      <dgm:spPr/>
      <dgm:t>
        <a:bodyPr/>
        <a:lstStyle/>
        <a:p>
          <a:endParaRPr lang="en-IN"/>
        </a:p>
      </dgm:t>
    </dgm:pt>
    <dgm:pt modelId="{E5C16E1B-44DB-4C2C-B70E-4E23ED8AA552}" type="pres">
      <dgm:prSet presAssocID="{A84D80FF-43E8-467C-B392-1043EE53593C}" presName="Name0" presStyleCnt="0">
        <dgm:presLayoutVars>
          <dgm:dir/>
          <dgm:animLvl val="lvl"/>
          <dgm:resizeHandles val="exact"/>
        </dgm:presLayoutVars>
      </dgm:prSet>
      <dgm:spPr/>
    </dgm:pt>
    <dgm:pt modelId="{A76A1175-450C-4ABA-B6E5-A27E532DDC44}" type="pres">
      <dgm:prSet presAssocID="{88CFDAB1-6C35-4987-AB14-7CD8D738DF83}" presName="linNode" presStyleCnt="0"/>
      <dgm:spPr/>
    </dgm:pt>
    <dgm:pt modelId="{37934FB9-F3EC-4900-AB71-87A20E7CF5C2}" type="pres">
      <dgm:prSet presAssocID="{88CFDAB1-6C35-4987-AB14-7CD8D738DF83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FECA5EF2-EBA9-4FAD-ABAD-92E5580F3F0E}" type="pres">
      <dgm:prSet presAssocID="{88CFDAB1-6C35-4987-AB14-7CD8D738DF8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107E910-C0AD-4BA0-9E92-57F1D08A6148}" srcId="{88CFDAB1-6C35-4987-AB14-7CD8D738DF83}" destId="{112C27CE-9776-488D-ADE9-8A5C4946E3A5}" srcOrd="2" destOrd="0" parTransId="{BED7CEC2-2488-4BEE-B7BA-6131D8BEAB78}" sibTransId="{FE2E7C00-3970-4E07-B3EC-2836F0C5DBEC}"/>
    <dgm:cxn modelId="{5913F042-0E19-4209-8CE8-8F27347F3A2C}" type="presOf" srcId="{112C27CE-9776-488D-ADE9-8A5C4946E3A5}" destId="{FECA5EF2-EBA9-4FAD-ABAD-92E5580F3F0E}" srcOrd="0" destOrd="2" presId="urn:microsoft.com/office/officeart/2005/8/layout/vList5"/>
    <dgm:cxn modelId="{38BCF850-B42C-4685-9943-0F41A448ACCF}" srcId="{88CFDAB1-6C35-4987-AB14-7CD8D738DF83}" destId="{24563017-0D16-43FE-93D1-9BAEA292B3A5}" srcOrd="1" destOrd="0" parTransId="{3CC94B40-9756-4940-A790-5AB786456CBA}" sibTransId="{715B4867-F7C8-4638-BB8F-F8E0AFEA7957}"/>
    <dgm:cxn modelId="{9BC29E76-352A-4054-9674-EF22672B5FCD}" srcId="{88CFDAB1-6C35-4987-AB14-7CD8D738DF83}" destId="{CBA682A1-4101-4A5E-807B-9DD653C975F3}" srcOrd="0" destOrd="0" parTransId="{4EC5E3FF-EAC4-430D-BBC5-12FAB94726EE}" sibTransId="{703714F4-90EE-4488-932F-E9A22FBACFDD}"/>
    <dgm:cxn modelId="{EBB26082-6194-44B5-8285-1222F8974160}" srcId="{A84D80FF-43E8-467C-B392-1043EE53593C}" destId="{88CFDAB1-6C35-4987-AB14-7CD8D738DF83}" srcOrd="0" destOrd="0" parTransId="{6F9F829E-BDFA-40D4-B20C-7E4FB8B95518}" sibTransId="{531F5AF2-9322-49F6-BB70-BDE6E904117B}"/>
    <dgm:cxn modelId="{209E169D-D6C5-474D-8E2D-A18E2F03B4A4}" type="presOf" srcId="{CBA682A1-4101-4A5E-807B-9DD653C975F3}" destId="{FECA5EF2-EBA9-4FAD-ABAD-92E5580F3F0E}" srcOrd="0" destOrd="0" presId="urn:microsoft.com/office/officeart/2005/8/layout/vList5"/>
    <dgm:cxn modelId="{A5AFF2CC-8735-4038-9777-53BBD1352934}" type="presOf" srcId="{24563017-0D16-43FE-93D1-9BAEA292B3A5}" destId="{FECA5EF2-EBA9-4FAD-ABAD-92E5580F3F0E}" srcOrd="0" destOrd="1" presId="urn:microsoft.com/office/officeart/2005/8/layout/vList5"/>
    <dgm:cxn modelId="{EE92B8DA-8986-41B3-8F05-B51C7AC0F3CC}" type="presOf" srcId="{88CFDAB1-6C35-4987-AB14-7CD8D738DF83}" destId="{37934FB9-F3EC-4900-AB71-87A20E7CF5C2}" srcOrd="0" destOrd="0" presId="urn:microsoft.com/office/officeart/2005/8/layout/vList5"/>
    <dgm:cxn modelId="{6082D8F9-3882-4EAA-8468-5025F8BA883E}" type="presOf" srcId="{A84D80FF-43E8-467C-B392-1043EE53593C}" destId="{E5C16E1B-44DB-4C2C-B70E-4E23ED8AA552}" srcOrd="0" destOrd="0" presId="urn:microsoft.com/office/officeart/2005/8/layout/vList5"/>
    <dgm:cxn modelId="{1877142B-84DA-47AB-94CC-559AA91A6871}" type="presParOf" srcId="{E5C16E1B-44DB-4C2C-B70E-4E23ED8AA552}" destId="{A76A1175-450C-4ABA-B6E5-A27E532DDC44}" srcOrd="0" destOrd="0" presId="urn:microsoft.com/office/officeart/2005/8/layout/vList5"/>
    <dgm:cxn modelId="{43CC90D5-7FEF-4757-9F6F-13E61718B4A4}" type="presParOf" srcId="{A76A1175-450C-4ABA-B6E5-A27E532DDC44}" destId="{37934FB9-F3EC-4900-AB71-87A20E7CF5C2}" srcOrd="0" destOrd="0" presId="urn:microsoft.com/office/officeart/2005/8/layout/vList5"/>
    <dgm:cxn modelId="{71042A37-D3E6-4E29-8A90-F286742B0D93}" type="presParOf" srcId="{A76A1175-450C-4ABA-B6E5-A27E532DDC44}" destId="{FECA5EF2-EBA9-4FAD-ABAD-92E5580F3F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58BD11-E669-43DB-B31B-A1FEFE7764B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8A6A588-65CE-477B-A221-9B4666F2C65E}">
      <dgm:prSet/>
      <dgm:spPr/>
      <dgm:t>
        <a:bodyPr/>
        <a:lstStyle/>
        <a:p>
          <a:r>
            <a:rPr lang="en-US" b="1" i="0" baseline="0"/>
            <a:t>🤚 GSR Sensor</a:t>
          </a:r>
          <a:endParaRPr lang="en-IN"/>
        </a:p>
      </dgm:t>
    </dgm:pt>
    <dgm:pt modelId="{F4228415-F08C-42F2-91DD-E8BDBC6B73C6}" type="parTrans" cxnId="{B38F743B-E918-45AC-8B6E-42B5050E0C42}">
      <dgm:prSet/>
      <dgm:spPr/>
      <dgm:t>
        <a:bodyPr/>
        <a:lstStyle/>
        <a:p>
          <a:endParaRPr lang="en-IN"/>
        </a:p>
      </dgm:t>
    </dgm:pt>
    <dgm:pt modelId="{00422C63-0688-4524-8732-D00E1B2EA112}" type="sibTrans" cxnId="{B38F743B-E918-45AC-8B6E-42B5050E0C42}">
      <dgm:prSet/>
      <dgm:spPr/>
      <dgm:t>
        <a:bodyPr/>
        <a:lstStyle/>
        <a:p>
          <a:endParaRPr lang="en-IN"/>
        </a:p>
      </dgm:t>
    </dgm:pt>
    <dgm:pt modelId="{A6377543-5554-464E-8C94-FB24ECDCBA10}">
      <dgm:prSet/>
      <dgm:spPr/>
      <dgm:t>
        <a:bodyPr/>
        <a:lstStyle/>
        <a:p>
          <a:r>
            <a:rPr lang="en-US" b="0" i="0" baseline="0" dirty="0"/>
            <a:t>Tracks sweat gland activity</a:t>
          </a:r>
          <a:endParaRPr lang="en-IN" dirty="0"/>
        </a:p>
      </dgm:t>
    </dgm:pt>
    <dgm:pt modelId="{C1E81B0A-3592-4338-BA48-548F1ED66F64}" type="parTrans" cxnId="{654EE607-5B4E-415B-8B1E-174A19BF84AC}">
      <dgm:prSet/>
      <dgm:spPr/>
      <dgm:t>
        <a:bodyPr/>
        <a:lstStyle/>
        <a:p>
          <a:endParaRPr lang="en-IN"/>
        </a:p>
      </dgm:t>
    </dgm:pt>
    <dgm:pt modelId="{11D9D5D2-238E-41C6-8A40-18939EE80E99}" type="sibTrans" cxnId="{654EE607-5B4E-415B-8B1E-174A19BF84AC}">
      <dgm:prSet/>
      <dgm:spPr/>
      <dgm:t>
        <a:bodyPr/>
        <a:lstStyle/>
        <a:p>
          <a:endParaRPr lang="en-IN"/>
        </a:p>
      </dgm:t>
    </dgm:pt>
    <dgm:pt modelId="{609DF9B4-E1C1-4245-BB69-FD034E529254}">
      <dgm:prSet/>
      <dgm:spPr/>
      <dgm:t>
        <a:bodyPr/>
        <a:lstStyle/>
        <a:p>
          <a:r>
            <a:rPr lang="en-US" b="0" i="0" baseline="0" dirty="0"/>
            <a:t>High GSR = high emotional arousal</a:t>
          </a:r>
          <a:endParaRPr lang="en-IN" dirty="0"/>
        </a:p>
      </dgm:t>
    </dgm:pt>
    <dgm:pt modelId="{EE3B347E-B121-4192-8505-2FF56B1FEFE4}" type="parTrans" cxnId="{4F46147C-74E7-47DF-8160-2684F7984B9C}">
      <dgm:prSet/>
      <dgm:spPr/>
      <dgm:t>
        <a:bodyPr/>
        <a:lstStyle/>
        <a:p>
          <a:endParaRPr lang="en-IN"/>
        </a:p>
      </dgm:t>
    </dgm:pt>
    <dgm:pt modelId="{99183BFA-7713-4785-94EC-88F40698AC09}" type="sibTrans" cxnId="{4F46147C-74E7-47DF-8160-2684F7984B9C}">
      <dgm:prSet/>
      <dgm:spPr/>
      <dgm:t>
        <a:bodyPr/>
        <a:lstStyle/>
        <a:p>
          <a:endParaRPr lang="en-IN"/>
        </a:p>
      </dgm:t>
    </dgm:pt>
    <dgm:pt modelId="{6478599F-A249-40C7-A908-DBD6B13DCF14}">
      <dgm:prSet/>
      <dgm:spPr/>
      <dgm:t>
        <a:bodyPr/>
        <a:lstStyle/>
        <a:p>
          <a:r>
            <a:rPr lang="en-US" b="0" i="0" baseline="0" dirty="0"/>
            <a:t>🎯 Validates stress state</a:t>
          </a:r>
          <a:endParaRPr lang="en-IN" dirty="0"/>
        </a:p>
      </dgm:t>
    </dgm:pt>
    <dgm:pt modelId="{C001D948-F99B-4D87-A7D4-CF620A6F09AC}" type="parTrans" cxnId="{59A6D749-44F9-4C24-A12D-EB2F3898A311}">
      <dgm:prSet/>
      <dgm:spPr/>
      <dgm:t>
        <a:bodyPr/>
        <a:lstStyle/>
        <a:p>
          <a:endParaRPr lang="en-IN"/>
        </a:p>
      </dgm:t>
    </dgm:pt>
    <dgm:pt modelId="{CB7E430E-6ECA-4312-93F1-F9638B7E26C7}" type="sibTrans" cxnId="{59A6D749-44F9-4C24-A12D-EB2F3898A311}">
      <dgm:prSet/>
      <dgm:spPr/>
      <dgm:t>
        <a:bodyPr/>
        <a:lstStyle/>
        <a:p>
          <a:endParaRPr lang="en-IN"/>
        </a:p>
      </dgm:t>
    </dgm:pt>
    <dgm:pt modelId="{6F586756-DD34-4D53-8483-8C8235A8B431}" type="pres">
      <dgm:prSet presAssocID="{CF58BD11-E669-43DB-B31B-A1FEFE7764B7}" presName="Name0" presStyleCnt="0">
        <dgm:presLayoutVars>
          <dgm:dir/>
          <dgm:animLvl val="lvl"/>
          <dgm:resizeHandles val="exact"/>
        </dgm:presLayoutVars>
      </dgm:prSet>
      <dgm:spPr/>
    </dgm:pt>
    <dgm:pt modelId="{DA41B97F-A383-40F7-96D3-B7AE13B27F27}" type="pres">
      <dgm:prSet presAssocID="{F8A6A588-65CE-477B-A221-9B4666F2C65E}" presName="linNode" presStyleCnt="0"/>
      <dgm:spPr/>
    </dgm:pt>
    <dgm:pt modelId="{4BF33784-54E5-4B5B-802F-F5A4A10B5374}" type="pres">
      <dgm:prSet presAssocID="{F8A6A588-65CE-477B-A221-9B4666F2C65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52DDD07F-3898-40DF-80DD-C9E49FB56570}" type="pres">
      <dgm:prSet presAssocID="{F8A6A588-65CE-477B-A221-9B4666F2C65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54EE607-5B4E-415B-8B1E-174A19BF84AC}" srcId="{F8A6A588-65CE-477B-A221-9B4666F2C65E}" destId="{A6377543-5554-464E-8C94-FB24ECDCBA10}" srcOrd="0" destOrd="0" parTransId="{C1E81B0A-3592-4338-BA48-548F1ED66F64}" sibTransId="{11D9D5D2-238E-41C6-8A40-18939EE80E99}"/>
    <dgm:cxn modelId="{962D3811-2FB4-441E-9022-A8BF505D7507}" type="presOf" srcId="{A6377543-5554-464E-8C94-FB24ECDCBA10}" destId="{52DDD07F-3898-40DF-80DD-C9E49FB56570}" srcOrd="0" destOrd="0" presId="urn:microsoft.com/office/officeart/2005/8/layout/vList5"/>
    <dgm:cxn modelId="{462FF032-1FB6-452D-9583-74C65C9D8C52}" type="presOf" srcId="{609DF9B4-E1C1-4245-BB69-FD034E529254}" destId="{52DDD07F-3898-40DF-80DD-C9E49FB56570}" srcOrd="0" destOrd="1" presId="urn:microsoft.com/office/officeart/2005/8/layout/vList5"/>
    <dgm:cxn modelId="{B38F743B-E918-45AC-8B6E-42B5050E0C42}" srcId="{CF58BD11-E669-43DB-B31B-A1FEFE7764B7}" destId="{F8A6A588-65CE-477B-A221-9B4666F2C65E}" srcOrd="0" destOrd="0" parTransId="{F4228415-F08C-42F2-91DD-E8BDBC6B73C6}" sibTransId="{00422C63-0688-4524-8732-D00E1B2EA112}"/>
    <dgm:cxn modelId="{F9CD793F-41A8-463A-B336-CA82CF4F7AD2}" type="presOf" srcId="{6478599F-A249-40C7-A908-DBD6B13DCF14}" destId="{52DDD07F-3898-40DF-80DD-C9E49FB56570}" srcOrd="0" destOrd="2" presId="urn:microsoft.com/office/officeart/2005/8/layout/vList5"/>
    <dgm:cxn modelId="{59A6D749-44F9-4C24-A12D-EB2F3898A311}" srcId="{F8A6A588-65CE-477B-A221-9B4666F2C65E}" destId="{6478599F-A249-40C7-A908-DBD6B13DCF14}" srcOrd="2" destOrd="0" parTransId="{C001D948-F99B-4D87-A7D4-CF620A6F09AC}" sibTransId="{CB7E430E-6ECA-4312-93F1-F9638B7E26C7}"/>
    <dgm:cxn modelId="{4F46147C-74E7-47DF-8160-2684F7984B9C}" srcId="{F8A6A588-65CE-477B-A221-9B4666F2C65E}" destId="{609DF9B4-E1C1-4245-BB69-FD034E529254}" srcOrd="1" destOrd="0" parTransId="{EE3B347E-B121-4192-8505-2FF56B1FEFE4}" sibTransId="{99183BFA-7713-4785-94EC-88F40698AC09}"/>
    <dgm:cxn modelId="{9C495CE3-4E38-46EB-9979-BA74B60E377F}" type="presOf" srcId="{CF58BD11-E669-43DB-B31B-A1FEFE7764B7}" destId="{6F586756-DD34-4D53-8483-8C8235A8B431}" srcOrd="0" destOrd="0" presId="urn:microsoft.com/office/officeart/2005/8/layout/vList5"/>
    <dgm:cxn modelId="{C21304FB-EDBA-493D-B2BB-7393E5A5528E}" type="presOf" srcId="{F8A6A588-65CE-477B-A221-9B4666F2C65E}" destId="{4BF33784-54E5-4B5B-802F-F5A4A10B5374}" srcOrd="0" destOrd="0" presId="urn:microsoft.com/office/officeart/2005/8/layout/vList5"/>
    <dgm:cxn modelId="{7C31D206-F67B-4D2C-B138-5B994B48B5CA}" type="presParOf" srcId="{6F586756-DD34-4D53-8483-8C8235A8B431}" destId="{DA41B97F-A383-40F7-96D3-B7AE13B27F27}" srcOrd="0" destOrd="0" presId="urn:microsoft.com/office/officeart/2005/8/layout/vList5"/>
    <dgm:cxn modelId="{1CEFCC42-CEBD-4A21-A882-9C0F7AE389C2}" type="presParOf" srcId="{DA41B97F-A383-40F7-96D3-B7AE13B27F27}" destId="{4BF33784-54E5-4B5B-802F-F5A4A10B5374}" srcOrd="0" destOrd="0" presId="urn:microsoft.com/office/officeart/2005/8/layout/vList5"/>
    <dgm:cxn modelId="{90B36BC7-F143-4C51-A56B-93EED0727FE4}" type="presParOf" srcId="{DA41B97F-A383-40F7-96D3-B7AE13B27F27}" destId="{52DDD07F-3898-40DF-80DD-C9E49FB565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8FC604-EF22-4DD3-AB48-EE3E01B971DB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00D9394-9FA7-4655-A023-21B140A79C86}">
      <dgm:prSet/>
      <dgm:spPr>
        <a:solidFill>
          <a:schemeClr val="tx1"/>
        </a:solidFill>
      </dgm:spPr>
      <dgm:t>
        <a:bodyPr/>
        <a:lstStyle/>
        <a:p>
          <a:r>
            <a:rPr lang="en-US" b="1" i="0" baseline="0"/>
            <a:t>🌡️ Temp Sensor (MLX90614)</a:t>
          </a:r>
          <a:endParaRPr lang="en-IN"/>
        </a:p>
      </dgm:t>
    </dgm:pt>
    <dgm:pt modelId="{AEED75B6-FAE4-472B-847A-FFC90F016B84}" type="parTrans" cxnId="{0CC37B0F-E4E6-43D4-8091-5A92A955A2FE}">
      <dgm:prSet/>
      <dgm:spPr/>
      <dgm:t>
        <a:bodyPr/>
        <a:lstStyle/>
        <a:p>
          <a:endParaRPr lang="en-IN"/>
        </a:p>
      </dgm:t>
    </dgm:pt>
    <dgm:pt modelId="{C7639008-4D01-47C8-9A72-BB408866B8F1}" type="sibTrans" cxnId="{0CC37B0F-E4E6-43D4-8091-5A92A955A2FE}">
      <dgm:prSet/>
      <dgm:spPr/>
      <dgm:t>
        <a:bodyPr/>
        <a:lstStyle/>
        <a:p>
          <a:endParaRPr lang="en-IN"/>
        </a:p>
      </dgm:t>
    </dgm:pt>
    <dgm:pt modelId="{B602B39F-86D8-44CA-8854-535DE32850F3}">
      <dgm:prSet/>
      <dgm:spPr/>
      <dgm:t>
        <a:bodyPr/>
        <a:lstStyle/>
        <a:p>
          <a:r>
            <a:rPr lang="en-US" b="0" i="0" baseline="0" dirty="0"/>
            <a:t>Monitors ambient &amp; skin temp</a:t>
          </a:r>
          <a:endParaRPr lang="en-IN" dirty="0"/>
        </a:p>
      </dgm:t>
    </dgm:pt>
    <dgm:pt modelId="{9A335E44-2907-404F-996B-24CC420168B9}" type="parTrans" cxnId="{C14A00DE-55DA-4702-B890-6E99197CB858}">
      <dgm:prSet/>
      <dgm:spPr/>
      <dgm:t>
        <a:bodyPr/>
        <a:lstStyle/>
        <a:p>
          <a:endParaRPr lang="en-IN"/>
        </a:p>
      </dgm:t>
    </dgm:pt>
    <dgm:pt modelId="{13190052-7A99-4A12-A1E4-FFF804B2C32C}" type="sibTrans" cxnId="{C14A00DE-55DA-4702-B890-6E99197CB858}">
      <dgm:prSet/>
      <dgm:spPr/>
      <dgm:t>
        <a:bodyPr/>
        <a:lstStyle/>
        <a:p>
          <a:endParaRPr lang="en-IN"/>
        </a:p>
      </dgm:t>
    </dgm:pt>
    <dgm:pt modelId="{698D6427-4CF0-4FB4-9776-CB89200E5C5B}">
      <dgm:prSet/>
      <dgm:spPr/>
      <dgm:t>
        <a:bodyPr/>
        <a:lstStyle/>
        <a:p>
          <a:r>
            <a:rPr lang="en-US" b="0" i="0" baseline="0" dirty="0"/>
            <a:t>Adds comfort/fatigue context</a:t>
          </a:r>
          <a:endParaRPr lang="en-IN" dirty="0"/>
        </a:p>
      </dgm:t>
    </dgm:pt>
    <dgm:pt modelId="{64FF816F-FACF-4693-99CA-9F604ED77F3C}" type="parTrans" cxnId="{91CBA790-F5F6-4F0C-A969-378560BCCB0D}">
      <dgm:prSet/>
      <dgm:spPr/>
      <dgm:t>
        <a:bodyPr/>
        <a:lstStyle/>
        <a:p>
          <a:endParaRPr lang="en-IN"/>
        </a:p>
      </dgm:t>
    </dgm:pt>
    <dgm:pt modelId="{67D2F389-BA03-4611-8403-BDA09F4CDC94}" type="sibTrans" cxnId="{91CBA790-F5F6-4F0C-A969-378560BCCB0D}">
      <dgm:prSet/>
      <dgm:spPr/>
      <dgm:t>
        <a:bodyPr/>
        <a:lstStyle/>
        <a:p>
          <a:endParaRPr lang="en-IN"/>
        </a:p>
      </dgm:t>
    </dgm:pt>
    <dgm:pt modelId="{20C0EB61-DE47-4350-B395-5BF02BE67C0C}">
      <dgm:prSet/>
      <dgm:spPr/>
      <dgm:t>
        <a:bodyPr/>
        <a:lstStyle/>
        <a:p>
          <a:r>
            <a:rPr lang="en-US" b="0" i="0" baseline="0" dirty="0"/>
            <a:t>🎯 Often overlooked but vital input</a:t>
          </a:r>
          <a:endParaRPr lang="en-IN" dirty="0"/>
        </a:p>
      </dgm:t>
    </dgm:pt>
    <dgm:pt modelId="{C46167C9-8275-42EB-A63A-BA18737C26DF}" type="parTrans" cxnId="{F3CCBCBC-2886-4B6B-8DF1-903878362C3C}">
      <dgm:prSet/>
      <dgm:spPr/>
      <dgm:t>
        <a:bodyPr/>
        <a:lstStyle/>
        <a:p>
          <a:endParaRPr lang="en-IN"/>
        </a:p>
      </dgm:t>
    </dgm:pt>
    <dgm:pt modelId="{2D65BEA6-DBF3-40AF-94BE-52B7238C1D7A}" type="sibTrans" cxnId="{F3CCBCBC-2886-4B6B-8DF1-903878362C3C}">
      <dgm:prSet/>
      <dgm:spPr/>
      <dgm:t>
        <a:bodyPr/>
        <a:lstStyle/>
        <a:p>
          <a:endParaRPr lang="en-IN"/>
        </a:p>
      </dgm:t>
    </dgm:pt>
    <dgm:pt modelId="{B0F2C229-FCD0-45D6-9A2C-F02908A215EB}" type="pres">
      <dgm:prSet presAssocID="{0C8FC604-EF22-4DD3-AB48-EE3E01B971DB}" presName="Name0" presStyleCnt="0">
        <dgm:presLayoutVars>
          <dgm:dir/>
          <dgm:animLvl val="lvl"/>
          <dgm:resizeHandles val="exact"/>
        </dgm:presLayoutVars>
      </dgm:prSet>
      <dgm:spPr/>
    </dgm:pt>
    <dgm:pt modelId="{1635E497-30F7-49FD-8379-830B6400A8D2}" type="pres">
      <dgm:prSet presAssocID="{E00D9394-9FA7-4655-A023-21B140A79C86}" presName="linNode" presStyleCnt="0"/>
      <dgm:spPr/>
    </dgm:pt>
    <dgm:pt modelId="{3290F605-1E4D-4FCC-A17A-94E68DFE5D85}" type="pres">
      <dgm:prSet presAssocID="{E00D9394-9FA7-4655-A023-21B140A79C8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1F7714E6-1E47-45DC-8744-6537A7571542}" type="pres">
      <dgm:prSet presAssocID="{E00D9394-9FA7-4655-A023-21B140A79C8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0CC37B0F-E4E6-43D4-8091-5A92A955A2FE}" srcId="{0C8FC604-EF22-4DD3-AB48-EE3E01B971DB}" destId="{E00D9394-9FA7-4655-A023-21B140A79C86}" srcOrd="0" destOrd="0" parTransId="{AEED75B6-FAE4-472B-847A-FFC90F016B84}" sibTransId="{C7639008-4D01-47C8-9A72-BB408866B8F1}"/>
    <dgm:cxn modelId="{3197DE16-9F72-48C5-A2D4-578FFA3448AB}" type="presOf" srcId="{B602B39F-86D8-44CA-8854-535DE32850F3}" destId="{1F7714E6-1E47-45DC-8744-6537A7571542}" srcOrd="0" destOrd="0" presId="urn:microsoft.com/office/officeart/2005/8/layout/vList5"/>
    <dgm:cxn modelId="{85F84746-BE0A-48BE-83CB-893B52AE4E75}" type="presOf" srcId="{E00D9394-9FA7-4655-A023-21B140A79C86}" destId="{3290F605-1E4D-4FCC-A17A-94E68DFE5D85}" srcOrd="0" destOrd="0" presId="urn:microsoft.com/office/officeart/2005/8/layout/vList5"/>
    <dgm:cxn modelId="{80D4DD70-AED2-418F-BCBF-AA787AD7ED9C}" type="presOf" srcId="{20C0EB61-DE47-4350-B395-5BF02BE67C0C}" destId="{1F7714E6-1E47-45DC-8744-6537A7571542}" srcOrd="0" destOrd="2" presId="urn:microsoft.com/office/officeart/2005/8/layout/vList5"/>
    <dgm:cxn modelId="{91CBA790-F5F6-4F0C-A969-378560BCCB0D}" srcId="{E00D9394-9FA7-4655-A023-21B140A79C86}" destId="{698D6427-4CF0-4FB4-9776-CB89200E5C5B}" srcOrd="1" destOrd="0" parTransId="{64FF816F-FACF-4693-99CA-9F604ED77F3C}" sibTransId="{67D2F389-BA03-4611-8403-BDA09F4CDC94}"/>
    <dgm:cxn modelId="{E746B09C-DC72-4373-A7C7-6AB07805860E}" type="presOf" srcId="{698D6427-4CF0-4FB4-9776-CB89200E5C5B}" destId="{1F7714E6-1E47-45DC-8744-6537A7571542}" srcOrd="0" destOrd="1" presId="urn:microsoft.com/office/officeart/2005/8/layout/vList5"/>
    <dgm:cxn modelId="{F3CCBCBC-2886-4B6B-8DF1-903878362C3C}" srcId="{E00D9394-9FA7-4655-A023-21B140A79C86}" destId="{20C0EB61-DE47-4350-B395-5BF02BE67C0C}" srcOrd="2" destOrd="0" parTransId="{C46167C9-8275-42EB-A63A-BA18737C26DF}" sibTransId="{2D65BEA6-DBF3-40AF-94BE-52B7238C1D7A}"/>
    <dgm:cxn modelId="{C14A00DE-55DA-4702-B890-6E99197CB858}" srcId="{E00D9394-9FA7-4655-A023-21B140A79C86}" destId="{B602B39F-86D8-44CA-8854-535DE32850F3}" srcOrd="0" destOrd="0" parTransId="{9A335E44-2907-404F-996B-24CC420168B9}" sibTransId="{13190052-7A99-4A12-A1E4-FFF804B2C32C}"/>
    <dgm:cxn modelId="{40D6DFE7-5F12-4AAF-A391-69B94762467F}" type="presOf" srcId="{0C8FC604-EF22-4DD3-AB48-EE3E01B971DB}" destId="{B0F2C229-FCD0-45D6-9A2C-F02908A215EB}" srcOrd="0" destOrd="0" presId="urn:microsoft.com/office/officeart/2005/8/layout/vList5"/>
    <dgm:cxn modelId="{3FD1CE82-A002-4BFF-AA40-AF6B068E09CA}" type="presParOf" srcId="{B0F2C229-FCD0-45D6-9A2C-F02908A215EB}" destId="{1635E497-30F7-49FD-8379-830B6400A8D2}" srcOrd="0" destOrd="0" presId="urn:microsoft.com/office/officeart/2005/8/layout/vList5"/>
    <dgm:cxn modelId="{E4BC839F-EB05-4711-8EE1-7D8FFC60F7D5}" type="presParOf" srcId="{1635E497-30F7-49FD-8379-830B6400A8D2}" destId="{3290F605-1E4D-4FCC-A17A-94E68DFE5D85}" srcOrd="0" destOrd="0" presId="urn:microsoft.com/office/officeart/2005/8/layout/vList5"/>
    <dgm:cxn modelId="{0DE03B97-DB86-4BD6-A66F-25247565B0F7}" type="presParOf" srcId="{1635E497-30F7-49FD-8379-830B6400A8D2}" destId="{1F7714E6-1E47-45DC-8744-6537A75715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3EBB5B-08CD-4836-90F7-3EBA958CA7F0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4D3EADA-82DA-4CD1-BD53-4957FD9DB6F4}">
      <dgm:prSet/>
      <dgm:spPr/>
      <dgm:t>
        <a:bodyPr/>
        <a:lstStyle/>
        <a:p>
          <a:r>
            <a:rPr lang="en-US" b="1" i="0" baseline="0" dirty="0"/>
            <a:t>🎙️ Voice Sentiment (Mic)</a:t>
          </a:r>
          <a:endParaRPr lang="en-IN" dirty="0"/>
        </a:p>
      </dgm:t>
    </dgm:pt>
    <dgm:pt modelId="{CB6301B0-FA5D-4D6D-B9B3-C99F775B0F44}" type="parTrans" cxnId="{95A56068-5F01-4B6B-92A1-602FDC37BAF7}">
      <dgm:prSet/>
      <dgm:spPr/>
      <dgm:t>
        <a:bodyPr/>
        <a:lstStyle/>
        <a:p>
          <a:endParaRPr lang="en-IN"/>
        </a:p>
      </dgm:t>
    </dgm:pt>
    <dgm:pt modelId="{D63B4EAC-D5CD-43EF-8F4B-EE4F6B1AB22D}" type="sibTrans" cxnId="{95A56068-5F01-4B6B-92A1-602FDC37BAF7}">
      <dgm:prSet/>
      <dgm:spPr/>
      <dgm:t>
        <a:bodyPr/>
        <a:lstStyle/>
        <a:p>
          <a:endParaRPr lang="en-IN"/>
        </a:p>
      </dgm:t>
    </dgm:pt>
    <dgm:pt modelId="{ECE150A2-B094-4BC9-9C84-C029997140F5}">
      <dgm:prSet/>
      <dgm:spPr/>
      <dgm:t>
        <a:bodyPr/>
        <a:lstStyle/>
        <a:p>
          <a:r>
            <a:rPr lang="en-US" b="0" i="0" baseline="0" dirty="0"/>
            <a:t>Detects mood from tone, pitch, tempo</a:t>
          </a:r>
          <a:endParaRPr lang="en-IN" dirty="0"/>
        </a:p>
      </dgm:t>
    </dgm:pt>
    <dgm:pt modelId="{0B7547D7-73E5-460C-9DF7-0590F004793E}" type="parTrans" cxnId="{01757FF0-4B48-4C84-832D-94E82670381D}">
      <dgm:prSet/>
      <dgm:spPr/>
      <dgm:t>
        <a:bodyPr/>
        <a:lstStyle/>
        <a:p>
          <a:endParaRPr lang="en-IN"/>
        </a:p>
      </dgm:t>
    </dgm:pt>
    <dgm:pt modelId="{BC05C2F0-FB6F-4259-B3E7-905A54EF4637}" type="sibTrans" cxnId="{01757FF0-4B48-4C84-832D-94E82670381D}">
      <dgm:prSet/>
      <dgm:spPr/>
      <dgm:t>
        <a:bodyPr/>
        <a:lstStyle/>
        <a:p>
          <a:endParaRPr lang="en-IN"/>
        </a:p>
      </dgm:t>
    </dgm:pt>
    <dgm:pt modelId="{8011F633-B4F1-497A-A1D1-E670CD4C0750}">
      <dgm:prSet/>
      <dgm:spPr/>
      <dgm:t>
        <a:bodyPr/>
        <a:lstStyle/>
        <a:p>
          <a:r>
            <a:rPr lang="en-US" b="0" i="0" baseline="0" dirty="0"/>
            <a:t>Works even without camera</a:t>
          </a:r>
          <a:endParaRPr lang="en-IN" dirty="0"/>
        </a:p>
      </dgm:t>
    </dgm:pt>
    <dgm:pt modelId="{815E4183-FD48-4295-AA64-EE754A107031}" type="parTrans" cxnId="{7980C893-1E80-4EEC-8FA5-271F8E6BCDBF}">
      <dgm:prSet/>
      <dgm:spPr/>
      <dgm:t>
        <a:bodyPr/>
        <a:lstStyle/>
        <a:p>
          <a:endParaRPr lang="en-IN"/>
        </a:p>
      </dgm:t>
    </dgm:pt>
    <dgm:pt modelId="{79F1A11D-9111-486E-AAE7-133B3D72859C}" type="sibTrans" cxnId="{7980C893-1E80-4EEC-8FA5-271F8E6BCDBF}">
      <dgm:prSet/>
      <dgm:spPr/>
      <dgm:t>
        <a:bodyPr/>
        <a:lstStyle/>
        <a:p>
          <a:endParaRPr lang="en-IN"/>
        </a:p>
      </dgm:t>
    </dgm:pt>
    <dgm:pt modelId="{01048CBE-3563-42F8-BF27-9BF8C2C76C0B}">
      <dgm:prSet/>
      <dgm:spPr/>
      <dgm:t>
        <a:bodyPr/>
        <a:lstStyle/>
        <a:p>
          <a:r>
            <a:rPr lang="en-US" b="0" i="0" baseline="0" dirty="0"/>
            <a:t>🎯 Passive emotion recognition</a:t>
          </a:r>
          <a:endParaRPr lang="en-IN" dirty="0"/>
        </a:p>
      </dgm:t>
    </dgm:pt>
    <dgm:pt modelId="{D5E34876-A00E-49F7-9658-6B387D4E3250}" type="parTrans" cxnId="{D077CCF2-88E0-4998-B56C-F3E88D632C03}">
      <dgm:prSet/>
      <dgm:spPr/>
      <dgm:t>
        <a:bodyPr/>
        <a:lstStyle/>
        <a:p>
          <a:endParaRPr lang="en-IN"/>
        </a:p>
      </dgm:t>
    </dgm:pt>
    <dgm:pt modelId="{F168289A-5DF3-4969-B2E1-93BB78900ED0}" type="sibTrans" cxnId="{D077CCF2-88E0-4998-B56C-F3E88D632C03}">
      <dgm:prSet/>
      <dgm:spPr/>
      <dgm:t>
        <a:bodyPr/>
        <a:lstStyle/>
        <a:p>
          <a:endParaRPr lang="en-IN"/>
        </a:p>
      </dgm:t>
    </dgm:pt>
    <dgm:pt modelId="{C8C8D34B-6F5B-4EF3-99E8-5B1DD8AEBD48}" type="pres">
      <dgm:prSet presAssocID="{243EBB5B-08CD-4836-90F7-3EBA958CA7F0}" presName="theList" presStyleCnt="0">
        <dgm:presLayoutVars>
          <dgm:dir/>
          <dgm:animLvl val="lvl"/>
          <dgm:resizeHandles val="exact"/>
        </dgm:presLayoutVars>
      </dgm:prSet>
      <dgm:spPr/>
    </dgm:pt>
    <dgm:pt modelId="{19F11FC1-1C7B-43BF-A26B-02E7A232A72E}" type="pres">
      <dgm:prSet presAssocID="{F4D3EADA-82DA-4CD1-BD53-4957FD9DB6F4}" presName="compNode" presStyleCnt="0"/>
      <dgm:spPr/>
    </dgm:pt>
    <dgm:pt modelId="{36F28D15-E27D-45EF-B442-68A59FBF6C84}" type="pres">
      <dgm:prSet presAssocID="{F4D3EADA-82DA-4CD1-BD53-4957FD9DB6F4}" presName="aNode" presStyleLbl="bgShp" presStyleIdx="0" presStyleCnt="1"/>
      <dgm:spPr/>
    </dgm:pt>
    <dgm:pt modelId="{9E98E34D-CD7B-4EC9-B716-EBD7E37FF02B}" type="pres">
      <dgm:prSet presAssocID="{F4D3EADA-82DA-4CD1-BD53-4957FD9DB6F4}" presName="textNode" presStyleLbl="bgShp" presStyleIdx="0" presStyleCnt="1"/>
      <dgm:spPr/>
    </dgm:pt>
    <dgm:pt modelId="{C16637AC-EC9E-434A-BE08-912FCD89BD7E}" type="pres">
      <dgm:prSet presAssocID="{F4D3EADA-82DA-4CD1-BD53-4957FD9DB6F4}" presName="compChildNode" presStyleCnt="0"/>
      <dgm:spPr/>
    </dgm:pt>
    <dgm:pt modelId="{08542908-70AE-41B0-B791-35DBB5CFA64C}" type="pres">
      <dgm:prSet presAssocID="{F4D3EADA-82DA-4CD1-BD53-4957FD9DB6F4}" presName="theInnerList" presStyleCnt="0"/>
      <dgm:spPr/>
    </dgm:pt>
    <dgm:pt modelId="{D046A6A8-F40F-46EA-A8C7-DD10560EA8D9}" type="pres">
      <dgm:prSet presAssocID="{ECE150A2-B094-4BC9-9C84-C029997140F5}" presName="childNode" presStyleLbl="node1" presStyleIdx="0" presStyleCnt="3">
        <dgm:presLayoutVars>
          <dgm:bulletEnabled val="1"/>
        </dgm:presLayoutVars>
      </dgm:prSet>
      <dgm:spPr/>
    </dgm:pt>
    <dgm:pt modelId="{605A89D1-27D4-4957-B053-CF56C85AC3A8}" type="pres">
      <dgm:prSet presAssocID="{ECE150A2-B094-4BC9-9C84-C029997140F5}" presName="aSpace2" presStyleCnt="0"/>
      <dgm:spPr/>
    </dgm:pt>
    <dgm:pt modelId="{D8B25483-76FA-4A54-9864-FF5A06850833}" type="pres">
      <dgm:prSet presAssocID="{8011F633-B4F1-497A-A1D1-E670CD4C0750}" presName="childNode" presStyleLbl="node1" presStyleIdx="1" presStyleCnt="3">
        <dgm:presLayoutVars>
          <dgm:bulletEnabled val="1"/>
        </dgm:presLayoutVars>
      </dgm:prSet>
      <dgm:spPr/>
    </dgm:pt>
    <dgm:pt modelId="{06230862-0C81-433C-9390-4AE1F69C4B92}" type="pres">
      <dgm:prSet presAssocID="{8011F633-B4F1-497A-A1D1-E670CD4C0750}" presName="aSpace2" presStyleCnt="0"/>
      <dgm:spPr/>
    </dgm:pt>
    <dgm:pt modelId="{743F4591-4B06-47AC-86DB-017BE1ED55C0}" type="pres">
      <dgm:prSet presAssocID="{01048CBE-3563-42F8-BF27-9BF8C2C76C0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E8071E35-36F9-4A19-B0B4-BE76D2926E7D}" type="presOf" srcId="{01048CBE-3563-42F8-BF27-9BF8C2C76C0B}" destId="{743F4591-4B06-47AC-86DB-017BE1ED55C0}" srcOrd="0" destOrd="0" presId="urn:microsoft.com/office/officeart/2005/8/layout/lProcess2"/>
    <dgm:cxn modelId="{7046AD5B-24C1-418F-A389-6427954B3083}" type="presOf" srcId="{243EBB5B-08CD-4836-90F7-3EBA958CA7F0}" destId="{C8C8D34B-6F5B-4EF3-99E8-5B1DD8AEBD48}" srcOrd="0" destOrd="0" presId="urn:microsoft.com/office/officeart/2005/8/layout/lProcess2"/>
    <dgm:cxn modelId="{95A56068-5F01-4B6B-92A1-602FDC37BAF7}" srcId="{243EBB5B-08CD-4836-90F7-3EBA958CA7F0}" destId="{F4D3EADA-82DA-4CD1-BD53-4957FD9DB6F4}" srcOrd="0" destOrd="0" parTransId="{CB6301B0-FA5D-4D6D-B9B3-C99F775B0F44}" sibTransId="{D63B4EAC-D5CD-43EF-8F4B-EE4F6B1AB22D}"/>
    <dgm:cxn modelId="{BC4A6F7A-D0D0-4E37-B44F-FAEE0941F989}" type="presOf" srcId="{F4D3EADA-82DA-4CD1-BD53-4957FD9DB6F4}" destId="{36F28D15-E27D-45EF-B442-68A59FBF6C84}" srcOrd="0" destOrd="0" presId="urn:microsoft.com/office/officeart/2005/8/layout/lProcess2"/>
    <dgm:cxn modelId="{7980C893-1E80-4EEC-8FA5-271F8E6BCDBF}" srcId="{F4D3EADA-82DA-4CD1-BD53-4957FD9DB6F4}" destId="{8011F633-B4F1-497A-A1D1-E670CD4C0750}" srcOrd="1" destOrd="0" parTransId="{815E4183-FD48-4295-AA64-EE754A107031}" sibTransId="{79F1A11D-9111-486E-AAE7-133B3D72859C}"/>
    <dgm:cxn modelId="{A00A4396-AAA7-4649-B17D-C1883A3AB4AA}" type="presOf" srcId="{ECE150A2-B094-4BC9-9C84-C029997140F5}" destId="{D046A6A8-F40F-46EA-A8C7-DD10560EA8D9}" srcOrd="0" destOrd="0" presId="urn:microsoft.com/office/officeart/2005/8/layout/lProcess2"/>
    <dgm:cxn modelId="{31A880A6-379E-4E02-8049-47C65E02C659}" type="presOf" srcId="{F4D3EADA-82DA-4CD1-BD53-4957FD9DB6F4}" destId="{9E98E34D-CD7B-4EC9-B716-EBD7E37FF02B}" srcOrd="1" destOrd="0" presId="urn:microsoft.com/office/officeart/2005/8/layout/lProcess2"/>
    <dgm:cxn modelId="{047EB0DC-AD02-4B0B-B9D8-3CDB72C6AED3}" type="presOf" srcId="{8011F633-B4F1-497A-A1D1-E670CD4C0750}" destId="{D8B25483-76FA-4A54-9864-FF5A06850833}" srcOrd="0" destOrd="0" presId="urn:microsoft.com/office/officeart/2005/8/layout/lProcess2"/>
    <dgm:cxn modelId="{01757FF0-4B48-4C84-832D-94E82670381D}" srcId="{F4D3EADA-82DA-4CD1-BD53-4957FD9DB6F4}" destId="{ECE150A2-B094-4BC9-9C84-C029997140F5}" srcOrd="0" destOrd="0" parTransId="{0B7547D7-73E5-460C-9DF7-0590F004793E}" sibTransId="{BC05C2F0-FB6F-4259-B3E7-905A54EF4637}"/>
    <dgm:cxn modelId="{D077CCF2-88E0-4998-B56C-F3E88D632C03}" srcId="{F4D3EADA-82DA-4CD1-BD53-4957FD9DB6F4}" destId="{01048CBE-3563-42F8-BF27-9BF8C2C76C0B}" srcOrd="2" destOrd="0" parTransId="{D5E34876-A00E-49F7-9658-6B387D4E3250}" sibTransId="{F168289A-5DF3-4969-B2E1-93BB78900ED0}"/>
    <dgm:cxn modelId="{2103EC41-777C-46A7-8FC3-1B304B0CFFB2}" type="presParOf" srcId="{C8C8D34B-6F5B-4EF3-99E8-5B1DD8AEBD48}" destId="{19F11FC1-1C7B-43BF-A26B-02E7A232A72E}" srcOrd="0" destOrd="0" presId="urn:microsoft.com/office/officeart/2005/8/layout/lProcess2"/>
    <dgm:cxn modelId="{B8AF304E-CBBE-4AF9-84CB-7FFEC27AF5BA}" type="presParOf" srcId="{19F11FC1-1C7B-43BF-A26B-02E7A232A72E}" destId="{36F28D15-E27D-45EF-B442-68A59FBF6C84}" srcOrd="0" destOrd="0" presId="urn:microsoft.com/office/officeart/2005/8/layout/lProcess2"/>
    <dgm:cxn modelId="{E16694FE-8C22-4B2E-9C5C-EA64EBCFBF92}" type="presParOf" srcId="{19F11FC1-1C7B-43BF-A26B-02E7A232A72E}" destId="{9E98E34D-CD7B-4EC9-B716-EBD7E37FF02B}" srcOrd="1" destOrd="0" presId="urn:microsoft.com/office/officeart/2005/8/layout/lProcess2"/>
    <dgm:cxn modelId="{3BE3C215-8DA9-4BE8-8082-93C7DE36931A}" type="presParOf" srcId="{19F11FC1-1C7B-43BF-A26B-02E7A232A72E}" destId="{C16637AC-EC9E-434A-BE08-912FCD89BD7E}" srcOrd="2" destOrd="0" presId="urn:microsoft.com/office/officeart/2005/8/layout/lProcess2"/>
    <dgm:cxn modelId="{0E08BA32-C124-4121-A7AE-80E9C4885076}" type="presParOf" srcId="{C16637AC-EC9E-434A-BE08-912FCD89BD7E}" destId="{08542908-70AE-41B0-B791-35DBB5CFA64C}" srcOrd="0" destOrd="0" presId="urn:microsoft.com/office/officeart/2005/8/layout/lProcess2"/>
    <dgm:cxn modelId="{57833BEA-950D-4823-9068-C65558A08401}" type="presParOf" srcId="{08542908-70AE-41B0-B791-35DBB5CFA64C}" destId="{D046A6A8-F40F-46EA-A8C7-DD10560EA8D9}" srcOrd="0" destOrd="0" presId="urn:microsoft.com/office/officeart/2005/8/layout/lProcess2"/>
    <dgm:cxn modelId="{01A59272-479A-4D88-88B7-21ACDB1922E5}" type="presParOf" srcId="{08542908-70AE-41B0-B791-35DBB5CFA64C}" destId="{605A89D1-27D4-4957-B053-CF56C85AC3A8}" srcOrd="1" destOrd="0" presId="urn:microsoft.com/office/officeart/2005/8/layout/lProcess2"/>
    <dgm:cxn modelId="{89ACCE94-67A7-47BE-AB2D-A097D81F8705}" type="presParOf" srcId="{08542908-70AE-41B0-B791-35DBB5CFA64C}" destId="{D8B25483-76FA-4A54-9864-FF5A06850833}" srcOrd="2" destOrd="0" presId="urn:microsoft.com/office/officeart/2005/8/layout/lProcess2"/>
    <dgm:cxn modelId="{5F48D591-A62A-47BE-8A50-238A05B89515}" type="presParOf" srcId="{08542908-70AE-41B0-B791-35DBB5CFA64C}" destId="{06230862-0C81-433C-9390-4AE1F69C4B92}" srcOrd="3" destOrd="0" presId="urn:microsoft.com/office/officeart/2005/8/layout/lProcess2"/>
    <dgm:cxn modelId="{C557907C-4A58-4FC6-A0B1-362698FE7058}" type="presParOf" srcId="{08542908-70AE-41B0-B791-35DBB5CFA64C}" destId="{743F4591-4B06-47AC-86DB-017BE1ED55C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7E401-0407-4A77-B3A2-2CFF83EF5305}">
      <dsp:nvSpPr>
        <dsp:cNvPr id="0" name=""/>
        <dsp:cNvSpPr/>
      </dsp:nvSpPr>
      <dsp:spPr>
        <a:xfrm>
          <a:off x="1487" y="0"/>
          <a:ext cx="2313894" cy="313932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🧍‍♀️ </a:t>
          </a:r>
          <a:r>
            <a:rPr lang="en-US" sz="1100" b="1" kern="1200" dirty="0"/>
            <a:t>Invisible Decline in Mental Health</a:t>
          </a:r>
          <a:br>
            <a:rPr lang="en-US" sz="1100" kern="1200" dirty="0"/>
          </a:br>
          <a:r>
            <a:rPr lang="en-US" sz="1100" kern="1200" dirty="0"/>
            <a:t>People don't realize when their cognitive load becomes dangerous until performance drops, mistakes happen, or health suffers.</a:t>
          </a:r>
          <a:endParaRPr lang="en-IN" sz="1100" kern="1200" dirty="0"/>
        </a:p>
      </dsp:txBody>
      <dsp:txXfrm>
        <a:off x="1487" y="1255728"/>
        <a:ext cx="2313894" cy="1255728"/>
      </dsp:txXfrm>
    </dsp:sp>
    <dsp:sp modelId="{8E5EF51F-223B-490A-80FE-2841EF29E5E1}">
      <dsp:nvSpPr>
        <dsp:cNvPr id="0" name=""/>
        <dsp:cNvSpPr/>
      </dsp:nvSpPr>
      <dsp:spPr>
        <a:xfrm>
          <a:off x="635737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13827-92C0-41F1-8D39-FD50207436EA}">
      <dsp:nvSpPr>
        <dsp:cNvPr id="0" name=""/>
        <dsp:cNvSpPr/>
      </dsp:nvSpPr>
      <dsp:spPr>
        <a:xfrm>
          <a:off x="2384798" y="0"/>
          <a:ext cx="2313894" cy="31393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🕵️‍♂️ </a:t>
          </a:r>
          <a:r>
            <a:rPr lang="en-US" sz="1100" b="1" kern="1200"/>
            <a:t>Lack of Real-Time Monitoring</a:t>
          </a:r>
          <a:br>
            <a:rPr lang="en-US" sz="1100" kern="1200"/>
          </a:br>
          <a:r>
            <a:rPr lang="en-US" sz="1100" kern="1200"/>
            <a:t>Current solutions (like wearables or wellness apps) are mostly reactive, not real-time, and focus only on physical vitals — not emotional well-being.</a:t>
          </a:r>
          <a:endParaRPr lang="en-IN" sz="1100" kern="1200"/>
        </a:p>
      </dsp:txBody>
      <dsp:txXfrm>
        <a:off x="2384798" y="1255728"/>
        <a:ext cx="2313894" cy="1255728"/>
      </dsp:txXfrm>
    </dsp:sp>
    <dsp:sp modelId="{98B518C6-9B83-4D54-B1FB-E5CA8116E8CA}">
      <dsp:nvSpPr>
        <dsp:cNvPr id="0" name=""/>
        <dsp:cNvSpPr/>
      </dsp:nvSpPr>
      <dsp:spPr>
        <a:xfrm>
          <a:off x="3019048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BB578-6A6C-4A14-92EC-9AC669144269}">
      <dsp:nvSpPr>
        <dsp:cNvPr id="0" name=""/>
        <dsp:cNvSpPr/>
      </dsp:nvSpPr>
      <dsp:spPr>
        <a:xfrm>
          <a:off x="4768109" y="0"/>
          <a:ext cx="2313894" cy="3139321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🔒 </a:t>
          </a:r>
          <a:r>
            <a:rPr lang="en-US" sz="1100" b="1" kern="1200"/>
            <a:t>No Integration into Daily Life or Digital Ecosystems</a:t>
          </a:r>
          <a:br>
            <a:rPr lang="en-US" sz="1100" kern="1200"/>
          </a:br>
          <a:r>
            <a:rPr lang="en-US" sz="1100" kern="1200"/>
            <a:t>Even if mood is tracked, there’s no seamless way to make apps, calendars, or smart devices adapt to the user’s cognitive state.</a:t>
          </a:r>
          <a:endParaRPr lang="en-IN" sz="1100" kern="1200"/>
        </a:p>
      </dsp:txBody>
      <dsp:txXfrm>
        <a:off x="4768109" y="1255728"/>
        <a:ext cx="2313894" cy="1255728"/>
      </dsp:txXfrm>
    </dsp:sp>
    <dsp:sp modelId="{E58D70DD-A16B-4D8C-A89F-40EFBE0EDA19}">
      <dsp:nvSpPr>
        <dsp:cNvPr id="0" name=""/>
        <dsp:cNvSpPr/>
      </dsp:nvSpPr>
      <dsp:spPr>
        <a:xfrm>
          <a:off x="5402359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CD15B-1888-4722-AD95-B138989CF94D}">
      <dsp:nvSpPr>
        <dsp:cNvPr id="0" name=""/>
        <dsp:cNvSpPr/>
      </dsp:nvSpPr>
      <dsp:spPr>
        <a:xfrm>
          <a:off x="283339" y="2511456"/>
          <a:ext cx="6516811" cy="470898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B1EC3-40A1-4FCB-9D37-CE4B18E96294}">
      <dsp:nvSpPr>
        <dsp:cNvPr id="0" name=""/>
        <dsp:cNvSpPr/>
      </dsp:nvSpPr>
      <dsp:spPr>
        <a:xfrm>
          <a:off x="0" y="0"/>
          <a:ext cx="2825378" cy="116955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🔌 ESP32 </a:t>
          </a:r>
          <a:endParaRPr lang="en-IN" sz="1500" kern="1200" dirty="0"/>
        </a:p>
      </dsp:txBody>
      <dsp:txXfrm>
        <a:off x="0" y="0"/>
        <a:ext cx="2825378" cy="350865"/>
      </dsp:txXfrm>
    </dsp:sp>
    <dsp:sp modelId="{856AA672-6A53-421A-914B-BA89A8B22592}">
      <dsp:nvSpPr>
        <dsp:cNvPr id="0" name=""/>
        <dsp:cNvSpPr/>
      </dsp:nvSpPr>
      <dsp:spPr>
        <a:xfrm>
          <a:off x="282537" y="350965"/>
          <a:ext cx="2260302" cy="2297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Collects sensor data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357695"/>
        <a:ext cx="2246842" cy="216309"/>
      </dsp:txXfrm>
    </dsp:sp>
    <dsp:sp modelId="{FE929DDC-90EA-431D-B007-C41E3D37AF80}">
      <dsp:nvSpPr>
        <dsp:cNvPr id="0" name=""/>
        <dsp:cNvSpPr/>
      </dsp:nvSpPr>
      <dsp:spPr>
        <a:xfrm>
          <a:off x="282537" y="616084"/>
          <a:ext cx="2260302" cy="22976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Sends to API / processes locally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622814"/>
        <a:ext cx="2246842" cy="216309"/>
      </dsp:txXfrm>
    </dsp:sp>
    <dsp:sp modelId="{D420261B-6451-42B2-A5F1-3068AA7D4E89}">
      <dsp:nvSpPr>
        <dsp:cNvPr id="0" name=""/>
        <dsp:cNvSpPr/>
      </dsp:nvSpPr>
      <dsp:spPr>
        <a:xfrm>
          <a:off x="282537" y="881203"/>
          <a:ext cx="2260302" cy="229769"/>
        </a:xfrm>
        <a:prstGeom prst="roundRect">
          <a:avLst>
            <a:gd name="adj" fmla="val 10000"/>
          </a:avLst>
        </a:prstGeom>
        <a:solidFill>
          <a:srgbClr val="B4B6F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🎯 Real-time embedded processing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887933"/>
        <a:ext cx="2246842" cy="2163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64F7B-926E-4FEE-9B46-CFF203F9E17C}">
      <dsp:nvSpPr>
        <dsp:cNvPr id="0" name=""/>
        <dsp:cNvSpPr/>
      </dsp:nvSpPr>
      <dsp:spPr>
        <a:xfrm>
          <a:off x="0" y="0"/>
          <a:ext cx="2825378" cy="13849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📡 Data Layer (Flask)</a:t>
          </a:r>
          <a:endParaRPr lang="en-IN" sz="1800" kern="1200" dirty="0"/>
        </a:p>
      </dsp:txBody>
      <dsp:txXfrm>
        <a:off x="0" y="0"/>
        <a:ext cx="2825378" cy="415498"/>
      </dsp:txXfrm>
    </dsp:sp>
    <dsp:sp modelId="{091DCB8E-B911-449F-94C0-B9F9193F06B8}">
      <dsp:nvSpPr>
        <dsp:cNvPr id="0" name=""/>
        <dsp:cNvSpPr/>
      </dsp:nvSpPr>
      <dsp:spPr>
        <a:xfrm>
          <a:off x="282537" y="415616"/>
          <a:ext cx="2260302" cy="2720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Aggregates signals</a:t>
          </a:r>
          <a:endParaRPr lang="en-IN" sz="1200" kern="1200" dirty="0"/>
        </a:p>
      </dsp:txBody>
      <dsp:txXfrm>
        <a:off x="290506" y="423585"/>
        <a:ext cx="2244364" cy="256158"/>
      </dsp:txXfrm>
    </dsp:sp>
    <dsp:sp modelId="{5839E0BA-42FE-48D6-A73A-3B091B45EA80}">
      <dsp:nvSpPr>
        <dsp:cNvPr id="0" name=""/>
        <dsp:cNvSpPr/>
      </dsp:nvSpPr>
      <dsp:spPr>
        <a:xfrm>
          <a:off x="282537" y="729573"/>
          <a:ext cx="2260302" cy="2720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Generates live Digital Twin (JSON)</a:t>
          </a:r>
          <a:endParaRPr lang="en-IN" sz="1200" kern="1200" dirty="0"/>
        </a:p>
      </dsp:txBody>
      <dsp:txXfrm>
        <a:off x="290506" y="737542"/>
        <a:ext cx="2244364" cy="256158"/>
      </dsp:txXfrm>
    </dsp:sp>
    <dsp:sp modelId="{3A369C8F-87D9-4DD6-8E10-6CD4DE981F8C}">
      <dsp:nvSpPr>
        <dsp:cNvPr id="0" name=""/>
        <dsp:cNvSpPr/>
      </dsp:nvSpPr>
      <dsp:spPr>
        <a:xfrm>
          <a:off x="282537" y="1043530"/>
          <a:ext cx="2260302" cy="272096"/>
        </a:xfrm>
        <a:prstGeom prst="roundRect">
          <a:avLst>
            <a:gd name="adj" fmla="val 10000"/>
          </a:avLst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🎯 Central logic + model host</a:t>
          </a:r>
          <a:endParaRPr lang="en-IN" sz="1200" kern="1200" dirty="0"/>
        </a:p>
      </dsp:txBody>
      <dsp:txXfrm>
        <a:off x="290506" y="1051499"/>
        <a:ext cx="2244364" cy="2561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F9522-B845-46FC-89AD-CE1A933BC30E}">
      <dsp:nvSpPr>
        <dsp:cNvPr id="0" name=""/>
        <dsp:cNvSpPr/>
      </dsp:nvSpPr>
      <dsp:spPr>
        <a:xfrm>
          <a:off x="0" y="0"/>
          <a:ext cx="2832498" cy="1600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📊 Dashboard (</a:t>
          </a:r>
          <a:r>
            <a:rPr lang="en-US" sz="1900" b="1" i="0" kern="1200" baseline="0" dirty="0" err="1"/>
            <a:t>Streamlit</a:t>
          </a:r>
          <a:r>
            <a:rPr lang="en-US" sz="1900" b="1" i="0" kern="1200" baseline="0" dirty="0"/>
            <a:t>)</a:t>
          </a:r>
          <a:endParaRPr lang="en-IN" sz="1900" kern="1200" dirty="0"/>
        </a:p>
      </dsp:txBody>
      <dsp:txXfrm>
        <a:off x="0" y="0"/>
        <a:ext cx="2832498" cy="480131"/>
      </dsp:txXfrm>
    </dsp:sp>
    <dsp:sp modelId="{6CFFBD69-BEFA-4F0C-BA51-F0513C62F12C}">
      <dsp:nvSpPr>
        <dsp:cNvPr id="0" name=""/>
        <dsp:cNvSpPr/>
      </dsp:nvSpPr>
      <dsp:spPr>
        <a:xfrm>
          <a:off x="283249" y="480268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Live mood/focus/stress view</a:t>
          </a:r>
          <a:endParaRPr lang="en-IN" sz="1100" kern="1200" dirty="0"/>
        </a:p>
      </dsp:txBody>
      <dsp:txXfrm>
        <a:off x="292458" y="489477"/>
        <a:ext cx="2247580" cy="296003"/>
      </dsp:txXfrm>
    </dsp:sp>
    <dsp:sp modelId="{A48DD58A-C2D1-4E04-BD1E-32CCE40C5789}">
      <dsp:nvSpPr>
        <dsp:cNvPr id="0" name=""/>
        <dsp:cNvSpPr/>
      </dsp:nvSpPr>
      <dsp:spPr>
        <a:xfrm>
          <a:off x="283249" y="843062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Logs trends + gives smart suggestions</a:t>
          </a:r>
          <a:endParaRPr lang="en-IN" sz="1100" kern="1200" dirty="0"/>
        </a:p>
      </dsp:txBody>
      <dsp:txXfrm>
        <a:off x="292458" y="852271"/>
        <a:ext cx="2247580" cy="296003"/>
      </dsp:txXfrm>
    </dsp:sp>
    <dsp:sp modelId="{3B1E6748-64B5-41C8-9882-A9B50E8A4D2A}">
      <dsp:nvSpPr>
        <dsp:cNvPr id="0" name=""/>
        <dsp:cNvSpPr/>
      </dsp:nvSpPr>
      <dsp:spPr>
        <a:xfrm>
          <a:off x="283249" y="1205857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🎯 User-facing insights &amp; feedback</a:t>
          </a:r>
          <a:endParaRPr lang="en-IN" sz="1100" kern="1200" dirty="0"/>
        </a:p>
      </dsp:txBody>
      <dsp:txXfrm>
        <a:off x="292458" y="1215066"/>
        <a:ext cx="2247580" cy="2960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AEC38-9152-45C8-A656-0CC0FE848A94}">
      <dsp:nvSpPr>
        <dsp:cNvPr id="0" name=""/>
        <dsp:cNvSpPr/>
      </dsp:nvSpPr>
      <dsp:spPr>
        <a:xfrm>
          <a:off x="2071" y="1457"/>
          <a:ext cx="4241286" cy="637226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Data Acquisition</a:t>
          </a:r>
          <a:r>
            <a:rPr lang="en-US" sz="1800" b="0" i="0" kern="1200" baseline="0" dirty="0"/>
            <a:t> – webcam, MAX30102, GSR, MLX90614, microphone</a:t>
          </a:r>
          <a:endParaRPr lang="en-IN" sz="1800" kern="1200" dirty="0"/>
        </a:p>
      </dsp:txBody>
      <dsp:txXfrm>
        <a:off x="33178" y="32564"/>
        <a:ext cx="4179072" cy="575012"/>
      </dsp:txXfrm>
    </dsp:sp>
    <dsp:sp modelId="{8FA4A807-E3F6-416D-AC6C-82B4F8466FB7}">
      <dsp:nvSpPr>
        <dsp:cNvPr id="0" name=""/>
        <dsp:cNvSpPr/>
      </dsp:nvSpPr>
      <dsp:spPr>
        <a:xfrm>
          <a:off x="2071" y="670545"/>
          <a:ext cx="4241286" cy="637226"/>
        </a:xfrm>
        <a:prstGeom prst="roundRect">
          <a:avLst/>
        </a:prstGeom>
        <a:solidFill>
          <a:srgbClr val="A665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Processing &amp; Fusion</a:t>
          </a:r>
          <a:r>
            <a:rPr lang="en-US" sz="1800" b="0" i="0" kern="1200" baseline="0" dirty="0"/>
            <a:t> – ESP32/Pi → Flask/</a:t>
          </a:r>
          <a:r>
            <a:rPr lang="en-US" sz="1800" b="0" i="0" kern="1200" baseline="0" dirty="0" err="1"/>
            <a:t>FastAPI</a:t>
          </a:r>
          <a:r>
            <a:rPr lang="en-US" sz="1800" b="0" i="0" kern="1200" baseline="0" dirty="0"/>
            <a:t> → ML</a:t>
          </a:r>
          <a:endParaRPr lang="en-IN" sz="1800" kern="1200" dirty="0"/>
        </a:p>
      </dsp:txBody>
      <dsp:txXfrm>
        <a:off x="33178" y="701652"/>
        <a:ext cx="4179072" cy="575012"/>
      </dsp:txXfrm>
    </dsp:sp>
    <dsp:sp modelId="{8E2E6A1A-D0CD-4AFF-9BE7-D6128DBF925C}">
      <dsp:nvSpPr>
        <dsp:cNvPr id="0" name=""/>
        <dsp:cNvSpPr/>
      </dsp:nvSpPr>
      <dsp:spPr>
        <a:xfrm>
          <a:off x="2071" y="1339633"/>
          <a:ext cx="4241286" cy="637226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Digital Twin</a:t>
          </a:r>
          <a:r>
            <a:rPr lang="en-US" sz="1800" b="0" i="0" kern="1200" baseline="0" dirty="0"/>
            <a:t> – JSON-based emotional profile with optional cloud sync</a:t>
          </a:r>
          <a:endParaRPr lang="en-IN" sz="1800" kern="1200" dirty="0"/>
        </a:p>
      </dsp:txBody>
      <dsp:txXfrm>
        <a:off x="33178" y="1370740"/>
        <a:ext cx="4179072" cy="575012"/>
      </dsp:txXfrm>
    </dsp:sp>
    <dsp:sp modelId="{26D51331-C635-452F-AD75-A244E8789D0D}">
      <dsp:nvSpPr>
        <dsp:cNvPr id="0" name=""/>
        <dsp:cNvSpPr/>
      </dsp:nvSpPr>
      <dsp:spPr>
        <a:xfrm>
          <a:off x="2071" y="2008721"/>
          <a:ext cx="4241286" cy="637226"/>
        </a:xfrm>
        <a:prstGeom prst="roundRect">
          <a:avLst/>
        </a:prstGeom>
        <a:solidFill>
          <a:srgbClr val="ED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Output &amp; Actuation</a:t>
          </a:r>
          <a:r>
            <a:rPr lang="en-US" sz="1800" b="0" i="0" kern="1200" baseline="0" dirty="0"/>
            <a:t> – Alerts, calendar/smart environment integration</a:t>
          </a:r>
          <a:endParaRPr lang="en-IN" sz="1800" kern="1200" dirty="0"/>
        </a:p>
      </dsp:txBody>
      <dsp:txXfrm>
        <a:off x="33178" y="2039828"/>
        <a:ext cx="4179072" cy="575012"/>
      </dsp:txXfrm>
    </dsp:sp>
    <dsp:sp modelId="{D0EA552D-4D0D-4EDB-98C8-5B04EF32B4D2}">
      <dsp:nvSpPr>
        <dsp:cNvPr id="0" name=""/>
        <dsp:cNvSpPr/>
      </dsp:nvSpPr>
      <dsp:spPr>
        <a:xfrm>
          <a:off x="2071" y="2677808"/>
          <a:ext cx="4241286" cy="637226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Visualization</a:t>
          </a:r>
          <a:r>
            <a:rPr lang="en-US" sz="1800" b="0" i="0" kern="1200" baseline="0"/>
            <a:t> – Real-time dashboard with mood/stress/focus analytics</a:t>
          </a:r>
          <a:endParaRPr lang="en-IN" sz="1800" kern="1200"/>
        </a:p>
      </dsp:txBody>
      <dsp:txXfrm>
        <a:off x="33178" y="2708915"/>
        <a:ext cx="4179072" cy="5750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BB6B6-0F1E-4CEC-93AF-48CAD732F3AB}">
      <dsp:nvSpPr>
        <dsp:cNvPr id="0" name=""/>
        <dsp:cNvSpPr/>
      </dsp:nvSpPr>
      <dsp:spPr>
        <a:xfrm>
          <a:off x="0" y="1457"/>
          <a:ext cx="4245427" cy="637226"/>
        </a:xfrm>
        <a:prstGeom prst="rect">
          <a:avLst/>
        </a:prstGeom>
        <a:solidFill>
          <a:srgbClr val="3F006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Sensors collect multimodal data</a:t>
          </a:r>
          <a:endParaRPr lang="en-IN" sz="1900" kern="1200" dirty="0"/>
        </a:p>
      </dsp:txBody>
      <dsp:txXfrm>
        <a:off x="0" y="1457"/>
        <a:ext cx="4245427" cy="637226"/>
      </dsp:txXfrm>
    </dsp:sp>
    <dsp:sp modelId="{0A0F9B7E-833B-451B-850E-EA7740584BB7}">
      <dsp:nvSpPr>
        <dsp:cNvPr id="0" name=""/>
        <dsp:cNvSpPr/>
      </dsp:nvSpPr>
      <dsp:spPr>
        <a:xfrm>
          <a:off x="0" y="670545"/>
          <a:ext cx="4245427" cy="637226"/>
        </a:xfrm>
        <a:prstGeom prst="rect">
          <a:avLst/>
        </a:prstGeom>
        <a:solidFill>
          <a:srgbClr val="5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ESP32/Pi sends it to ML backend</a:t>
          </a:r>
          <a:endParaRPr lang="en-IN" sz="1900" kern="1200" dirty="0"/>
        </a:p>
      </dsp:txBody>
      <dsp:txXfrm>
        <a:off x="0" y="670545"/>
        <a:ext cx="4245427" cy="637226"/>
      </dsp:txXfrm>
    </dsp:sp>
    <dsp:sp modelId="{BE46CB19-625B-4BEB-A83E-84B1B279E0F7}">
      <dsp:nvSpPr>
        <dsp:cNvPr id="0" name=""/>
        <dsp:cNvSpPr/>
      </dsp:nvSpPr>
      <dsp:spPr>
        <a:xfrm>
          <a:off x="0" y="1339633"/>
          <a:ext cx="4245418" cy="637226"/>
        </a:xfrm>
        <a:prstGeom prst="rect">
          <a:avLst/>
        </a:prstGeom>
        <a:solidFill>
          <a:srgbClr val="003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ML produces a JSON “cognitive twin”</a:t>
          </a:r>
          <a:endParaRPr lang="en-IN" sz="1900" kern="1200" dirty="0"/>
        </a:p>
      </dsp:txBody>
      <dsp:txXfrm>
        <a:off x="0" y="1339633"/>
        <a:ext cx="4245418" cy="637226"/>
      </dsp:txXfrm>
    </dsp:sp>
    <dsp:sp modelId="{60725226-951C-463B-89F3-86878FFCCC16}">
      <dsp:nvSpPr>
        <dsp:cNvPr id="0" name=""/>
        <dsp:cNvSpPr/>
      </dsp:nvSpPr>
      <dsp:spPr>
        <a:xfrm>
          <a:off x="0" y="2008721"/>
          <a:ext cx="4245427" cy="63722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Dashboard shows live trends &amp; alerts</a:t>
          </a:r>
          <a:endParaRPr lang="en-IN" sz="1900" kern="1200" dirty="0"/>
        </a:p>
      </dsp:txBody>
      <dsp:txXfrm>
        <a:off x="0" y="2008721"/>
        <a:ext cx="4245427" cy="637226"/>
      </dsp:txXfrm>
    </dsp:sp>
    <dsp:sp modelId="{A83BE2C8-56AF-4F8E-9D67-067C5E254361}">
      <dsp:nvSpPr>
        <dsp:cNvPr id="0" name=""/>
        <dsp:cNvSpPr/>
      </dsp:nvSpPr>
      <dsp:spPr>
        <a:xfrm>
          <a:off x="0" y="2677808"/>
          <a:ext cx="4245427" cy="637226"/>
        </a:xfrm>
        <a:prstGeom prst="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Optional calendar sync and smart adaptation</a:t>
          </a:r>
          <a:endParaRPr lang="en-IN" sz="1900" kern="1200" dirty="0"/>
        </a:p>
      </dsp:txBody>
      <dsp:txXfrm>
        <a:off x="0" y="2677808"/>
        <a:ext cx="4245427" cy="6372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D424A-4F18-42B9-8586-0D99CDFB0B2A}">
      <dsp:nvSpPr>
        <dsp:cNvPr id="0" name=""/>
        <dsp:cNvSpPr/>
      </dsp:nvSpPr>
      <dsp:spPr>
        <a:xfrm>
          <a:off x="0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1. Facial Emotion Classification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 </a:t>
          </a:r>
          <a:r>
            <a:rPr lang="en-IN" sz="1100" kern="1200" dirty="0" err="1"/>
            <a:t>DeepFace</a:t>
          </a:r>
          <a:r>
            <a:rPr lang="en-IN" sz="1100" kern="1200" dirty="0"/>
            <a:t> or CNN detects expressions like Happy, Sad, Angry, etc.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Real-time emotion detection from webcam feed.</a:t>
          </a:r>
        </a:p>
      </dsp:txBody>
      <dsp:txXfrm>
        <a:off x="335221" y="1480076"/>
        <a:ext cx="1618590" cy="1618587"/>
      </dsp:txXfrm>
    </dsp:sp>
    <dsp:sp modelId="{160BF523-A9C1-46CA-895D-84AE7D7A3F94}">
      <dsp:nvSpPr>
        <dsp:cNvPr id="0" name=""/>
        <dsp:cNvSpPr/>
      </dsp:nvSpPr>
      <dsp:spPr>
        <a:xfrm>
          <a:off x="1177056" y="2671510"/>
          <a:ext cx="2289032" cy="2289027"/>
        </a:xfrm>
        <a:prstGeom prst="ellipse">
          <a:avLst/>
        </a:prstGeom>
        <a:solidFill>
          <a:schemeClr val="accent4">
            <a:alpha val="50000"/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2. Voice Tone Analysis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Uses Whisper + sentiment classifier (e.g., SVM/LSTM).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Extracts emotion from pitch, tone, tempo of speech.</a:t>
          </a:r>
        </a:p>
      </dsp:txBody>
      <dsp:txXfrm>
        <a:off x="1512277" y="3006730"/>
        <a:ext cx="1618590" cy="1618587"/>
      </dsp:txXfrm>
    </dsp:sp>
    <dsp:sp modelId="{A3BCBE59-5084-4B5A-9920-EADB28D04CF0}">
      <dsp:nvSpPr>
        <dsp:cNvPr id="0" name=""/>
        <dsp:cNvSpPr/>
      </dsp:nvSpPr>
      <dsp:spPr>
        <a:xfrm>
          <a:off x="2354813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3. Physiological Stress Detection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HRV (heart rate variability), GSR, and temperature </a:t>
          </a:r>
          <a:r>
            <a:rPr lang="en-IN" sz="1100" kern="1200" dirty="0" err="1"/>
            <a:t>analyzed</a:t>
          </a:r>
          <a:r>
            <a:rPr lang="en-IN" sz="1100" kern="1200" dirty="0"/>
            <a:t>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ML model (Random Forest / LSTM) classifies stress levels.</a:t>
          </a:r>
        </a:p>
      </dsp:txBody>
      <dsp:txXfrm>
        <a:off x="2690034" y="1480076"/>
        <a:ext cx="1618590" cy="1618587"/>
      </dsp:txXfrm>
    </dsp:sp>
    <dsp:sp modelId="{7D1E5557-8700-4E56-A0AF-F69BBC94B211}">
      <dsp:nvSpPr>
        <dsp:cNvPr id="0" name=""/>
        <dsp:cNvSpPr/>
      </dsp:nvSpPr>
      <dsp:spPr>
        <a:xfrm>
          <a:off x="3531869" y="2671510"/>
          <a:ext cx="2289032" cy="2289027"/>
        </a:xfrm>
        <a:prstGeom prst="ellipse">
          <a:avLst/>
        </a:prstGeom>
        <a:solidFill>
          <a:schemeClr val="accent4">
            <a:alpha val="50000"/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u="sng" kern="1200" dirty="0"/>
            <a:t>4. Multimodal Fusion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Combines all data streams into a Cognitive State Vector.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Generates a JSON-based digital twin of emotional state.</a:t>
          </a:r>
        </a:p>
      </dsp:txBody>
      <dsp:txXfrm>
        <a:off x="3867090" y="3006730"/>
        <a:ext cx="1618590" cy="1618587"/>
      </dsp:txXfrm>
    </dsp:sp>
    <dsp:sp modelId="{0BBE3EAF-1A12-48BA-8AB3-4BA9B93A4781}">
      <dsp:nvSpPr>
        <dsp:cNvPr id="0" name=""/>
        <dsp:cNvSpPr/>
      </dsp:nvSpPr>
      <dsp:spPr>
        <a:xfrm>
          <a:off x="4708926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5. Explainability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SHAP (</a:t>
          </a:r>
          <a:r>
            <a:rPr lang="en-IN" sz="1100" kern="1200" dirty="0" err="1"/>
            <a:t>SHapley</a:t>
          </a:r>
          <a:r>
            <a:rPr lang="en-IN" sz="1100" kern="1200" dirty="0"/>
            <a:t> Additive) explains feature importance.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Builds trust and interpretability into emotional predictions.</a:t>
          </a:r>
        </a:p>
      </dsp:txBody>
      <dsp:txXfrm>
        <a:off x="5044147" y="1480076"/>
        <a:ext cx="1618590" cy="16185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00826-7C20-4DF3-8423-764ADC7AA1F3}">
      <dsp:nvSpPr>
        <dsp:cNvPr id="0" name=""/>
        <dsp:cNvSpPr/>
      </dsp:nvSpPr>
      <dsp:spPr>
        <a:xfrm>
          <a:off x="11266905" y="1160329"/>
          <a:ext cx="91440" cy="319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18E10-4178-4FD9-9BF3-248BA6B3275B}">
      <dsp:nvSpPr>
        <dsp:cNvPr id="0" name=""/>
        <dsp:cNvSpPr/>
      </dsp:nvSpPr>
      <dsp:spPr>
        <a:xfrm>
          <a:off x="9922404" y="2178789"/>
          <a:ext cx="91440" cy="319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9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41BC6-8A38-4BE6-ADEB-B5E1B777D727}">
      <dsp:nvSpPr>
        <dsp:cNvPr id="0" name=""/>
        <dsp:cNvSpPr/>
      </dsp:nvSpPr>
      <dsp:spPr>
        <a:xfrm>
          <a:off x="9922404" y="1160329"/>
          <a:ext cx="91440" cy="319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B1C75-8FF8-4DEB-A552-D2CFE299DEF1}">
      <dsp:nvSpPr>
        <dsp:cNvPr id="0" name=""/>
        <dsp:cNvSpPr/>
      </dsp:nvSpPr>
      <dsp:spPr>
        <a:xfrm>
          <a:off x="7279120" y="1160329"/>
          <a:ext cx="1344501" cy="319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"/>
              </a:lnTo>
              <a:lnTo>
                <a:pt x="1344501" y="218023"/>
              </a:lnTo>
              <a:lnTo>
                <a:pt x="1344501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83CC5-AA28-4BC6-8DD4-BBEBECB5B551}">
      <dsp:nvSpPr>
        <dsp:cNvPr id="0" name=""/>
        <dsp:cNvSpPr/>
      </dsp:nvSpPr>
      <dsp:spPr>
        <a:xfrm>
          <a:off x="7233400" y="1160329"/>
          <a:ext cx="91440" cy="319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D6D0A-5A7D-4328-919C-589374BA4274}">
      <dsp:nvSpPr>
        <dsp:cNvPr id="0" name=""/>
        <dsp:cNvSpPr/>
      </dsp:nvSpPr>
      <dsp:spPr>
        <a:xfrm>
          <a:off x="5934618" y="1160329"/>
          <a:ext cx="1344501" cy="319930"/>
        </a:xfrm>
        <a:custGeom>
          <a:avLst/>
          <a:gdLst/>
          <a:ahLst/>
          <a:cxnLst/>
          <a:rect l="0" t="0" r="0" b="0"/>
          <a:pathLst>
            <a:path>
              <a:moveTo>
                <a:pt x="1344501" y="0"/>
              </a:moveTo>
              <a:lnTo>
                <a:pt x="1344501" y="218023"/>
              </a:lnTo>
              <a:lnTo>
                <a:pt x="0" y="218023"/>
              </a:lnTo>
              <a:lnTo>
                <a:pt x="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AE7D5-371E-4758-A0C7-B5300589AE95}">
      <dsp:nvSpPr>
        <dsp:cNvPr id="0" name=""/>
        <dsp:cNvSpPr/>
      </dsp:nvSpPr>
      <dsp:spPr>
        <a:xfrm>
          <a:off x="4590116" y="217878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"/>
              </a:lnTo>
              <a:lnTo>
                <a:pt x="672250" y="218023"/>
              </a:lnTo>
              <a:lnTo>
                <a:pt x="672250" y="3199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8261A1-7134-4251-B326-4212990C625D}">
      <dsp:nvSpPr>
        <dsp:cNvPr id="0" name=""/>
        <dsp:cNvSpPr/>
      </dsp:nvSpPr>
      <dsp:spPr>
        <a:xfrm>
          <a:off x="3917865" y="217878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672250" y="0"/>
              </a:moveTo>
              <a:lnTo>
                <a:pt x="672250" y="218023"/>
              </a:lnTo>
              <a:lnTo>
                <a:pt x="0" y="218023"/>
              </a:lnTo>
              <a:lnTo>
                <a:pt x="0" y="3199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FED0F-1B4C-40EF-94CE-7D0B30D6B979}">
      <dsp:nvSpPr>
        <dsp:cNvPr id="0" name=""/>
        <dsp:cNvSpPr/>
      </dsp:nvSpPr>
      <dsp:spPr>
        <a:xfrm>
          <a:off x="3917865" y="116032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"/>
              </a:lnTo>
              <a:lnTo>
                <a:pt x="672250" y="218023"/>
              </a:lnTo>
              <a:lnTo>
                <a:pt x="67225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784C6-9135-441E-8EEA-47C084C35B07}">
      <dsp:nvSpPr>
        <dsp:cNvPr id="0" name=""/>
        <dsp:cNvSpPr/>
      </dsp:nvSpPr>
      <dsp:spPr>
        <a:xfrm>
          <a:off x="3245614" y="116032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672250" y="0"/>
              </a:moveTo>
              <a:lnTo>
                <a:pt x="672250" y="218023"/>
              </a:lnTo>
              <a:lnTo>
                <a:pt x="0" y="218023"/>
              </a:lnTo>
              <a:lnTo>
                <a:pt x="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35CA7-EA91-40F1-A09D-76CD9A499719}">
      <dsp:nvSpPr>
        <dsp:cNvPr id="0" name=""/>
        <dsp:cNvSpPr/>
      </dsp:nvSpPr>
      <dsp:spPr>
        <a:xfrm>
          <a:off x="1228861" y="116032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"/>
              </a:lnTo>
              <a:lnTo>
                <a:pt x="672250" y="218023"/>
              </a:lnTo>
              <a:lnTo>
                <a:pt x="67225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3B047-4B99-47FB-849E-BEFE97391F70}">
      <dsp:nvSpPr>
        <dsp:cNvPr id="0" name=""/>
        <dsp:cNvSpPr/>
      </dsp:nvSpPr>
      <dsp:spPr>
        <a:xfrm>
          <a:off x="556610" y="1160329"/>
          <a:ext cx="672250" cy="319930"/>
        </a:xfrm>
        <a:custGeom>
          <a:avLst/>
          <a:gdLst/>
          <a:ahLst/>
          <a:cxnLst/>
          <a:rect l="0" t="0" r="0" b="0"/>
          <a:pathLst>
            <a:path>
              <a:moveTo>
                <a:pt x="672250" y="0"/>
              </a:moveTo>
              <a:lnTo>
                <a:pt x="672250" y="218023"/>
              </a:lnTo>
              <a:lnTo>
                <a:pt x="0" y="218023"/>
              </a:lnTo>
              <a:lnTo>
                <a:pt x="0" y="3199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69907-6B4C-4D35-BE04-4059FE2B2164}">
      <dsp:nvSpPr>
        <dsp:cNvPr id="0" name=""/>
        <dsp:cNvSpPr/>
      </dsp:nvSpPr>
      <dsp:spPr>
        <a:xfrm>
          <a:off x="678838" y="461799"/>
          <a:ext cx="1100047" cy="6985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A2DAE-2A3D-47C8-ABD6-D403597E479F}">
      <dsp:nvSpPr>
        <dsp:cNvPr id="0" name=""/>
        <dsp:cNvSpPr/>
      </dsp:nvSpPr>
      <dsp:spPr>
        <a:xfrm>
          <a:off x="801065" y="577915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💻 Central Controller</a:t>
          </a:r>
          <a:br>
            <a:rPr lang="en-IN" sz="1000" kern="1200" dirty="0"/>
          </a:br>
          <a:endParaRPr lang="en-IN" sz="1000" kern="1200" dirty="0"/>
        </a:p>
      </dsp:txBody>
      <dsp:txXfrm>
        <a:off x="821524" y="598374"/>
        <a:ext cx="1059129" cy="657611"/>
      </dsp:txXfrm>
    </dsp:sp>
    <dsp:sp modelId="{26CA96EF-FBCD-40EE-AE6E-559DAB10FD4E}">
      <dsp:nvSpPr>
        <dsp:cNvPr id="0" name=""/>
        <dsp:cNvSpPr/>
      </dsp:nvSpPr>
      <dsp:spPr>
        <a:xfrm>
          <a:off x="6587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20E9D-9D83-41CC-9C03-70708812C728}">
      <dsp:nvSpPr>
        <dsp:cNvPr id="0" name=""/>
        <dsp:cNvSpPr/>
      </dsp:nvSpPr>
      <dsp:spPr>
        <a:xfrm>
          <a:off x="128814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ESP32 Dev Board</a:t>
          </a:r>
          <a:br>
            <a:rPr lang="en-IN" sz="1000" kern="1200" dirty="0"/>
          </a:br>
          <a:endParaRPr lang="en-IN" sz="1000" kern="1200" dirty="0"/>
        </a:p>
      </dsp:txBody>
      <dsp:txXfrm>
        <a:off x="149273" y="1616835"/>
        <a:ext cx="1059129" cy="657611"/>
      </dsp:txXfrm>
    </dsp:sp>
    <dsp:sp modelId="{D461B404-1767-4DD0-A720-E76F93E8746B}">
      <dsp:nvSpPr>
        <dsp:cNvPr id="0" name=""/>
        <dsp:cNvSpPr/>
      </dsp:nvSpPr>
      <dsp:spPr>
        <a:xfrm>
          <a:off x="1351089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30EB9-6723-46B5-967B-C5060E48C162}">
      <dsp:nvSpPr>
        <dsp:cNvPr id="0" name=""/>
        <dsp:cNvSpPr/>
      </dsp:nvSpPr>
      <dsp:spPr>
        <a:xfrm>
          <a:off x="1473316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- Reads sensors, controls outputs</a:t>
          </a:r>
        </a:p>
      </dsp:txBody>
      <dsp:txXfrm>
        <a:off x="1493775" y="1616835"/>
        <a:ext cx="1059129" cy="657611"/>
      </dsp:txXfrm>
    </dsp:sp>
    <dsp:sp modelId="{EBED7F8C-F416-4EC6-92E8-1D8E88449ADF}">
      <dsp:nvSpPr>
        <dsp:cNvPr id="0" name=""/>
        <dsp:cNvSpPr/>
      </dsp:nvSpPr>
      <dsp:spPr>
        <a:xfrm>
          <a:off x="3367841" y="461799"/>
          <a:ext cx="1100047" cy="6985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0B19B-3314-4FA7-9A05-10603B1095FB}">
      <dsp:nvSpPr>
        <dsp:cNvPr id="0" name=""/>
        <dsp:cNvSpPr/>
      </dsp:nvSpPr>
      <dsp:spPr>
        <a:xfrm>
          <a:off x="3490069" y="577915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📥 Input Sensors</a:t>
          </a:r>
          <a:br>
            <a:rPr lang="en-IN" sz="1000" kern="1200" dirty="0"/>
          </a:br>
          <a:endParaRPr lang="en-IN" sz="1000" kern="1200" dirty="0"/>
        </a:p>
      </dsp:txBody>
      <dsp:txXfrm>
        <a:off x="3510528" y="598374"/>
        <a:ext cx="1059129" cy="657611"/>
      </dsp:txXfrm>
    </dsp:sp>
    <dsp:sp modelId="{22374D02-9A22-4363-9ED2-36CAA5FFFA87}">
      <dsp:nvSpPr>
        <dsp:cNvPr id="0" name=""/>
        <dsp:cNvSpPr/>
      </dsp:nvSpPr>
      <dsp:spPr>
        <a:xfrm>
          <a:off x="2695590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CFB60-ACFB-4E9D-89FD-25E2818490AE}">
      <dsp:nvSpPr>
        <dsp:cNvPr id="0" name=""/>
        <dsp:cNvSpPr/>
      </dsp:nvSpPr>
      <dsp:spPr>
        <a:xfrm>
          <a:off x="2817818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🌡️ DHT11 → GPIO2</a:t>
          </a:r>
          <a:br>
            <a:rPr lang="en-IN" sz="1000" kern="1200" dirty="0"/>
          </a:br>
          <a:endParaRPr lang="en-IN" sz="1000" kern="1200" dirty="0"/>
        </a:p>
      </dsp:txBody>
      <dsp:txXfrm>
        <a:off x="2838277" y="1616835"/>
        <a:ext cx="1059129" cy="657611"/>
      </dsp:txXfrm>
    </dsp:sp>
    <dsp:sp modelId="{C2559EBB-E868-4FBB-9AD2-8B7251652A1B}">
      <dsp:nvSpPr>
        <dsp:cNvPr id="0" name=""/>
        <dsp:cNvSpPr/>
      </dsp:nvSpPr>
      <dsp:spPr>
        <a:xfrm>
          <a:off x="4040092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1D91D-1D68-4FD6-8AC9-6722957EC468}">
      <dsp:nvSpPr>
        <dsp:cNvPr id="0" name=""/>
        <dsp:cNvSpPr/>
      </dsp:nvSpPr>
      <dsp:spPr>
        <a:xfrm>
          <a:off x="4162320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💨 MQ2 → GPIO34</a:t>
          </a:r>
          <a:br>
            <a:rPr lang="en-IN" sz="1000" kern="1200" dirty="0"/>
          </a:br>
          <a:endParaRPr lang="en-IN" sz="1000" kern="1200" dirty="0"/>
        </a:p>
      </dsp:txBody>
      <dsp:txXfrm>
        <a:off x="4182779" y="1616835"/>
        <a:ext cx="1059129" cy="657611"/>
      </dsp:txXfrm>
    </dsp:sp>
    <dsp:sp modelId="{E9317A5C-7D13-4026-BA32-6B3DBC3ABBC7}">
      <dsp:nvSpPr>
        <dsp:cNvPr id="0" name=""/>
        <dsp:cNvSpPr/>
      </dsp:nvSpPr>
      <dsp:spPr>
        <a:xfrm>
          <a:off x="3367841" y="2498720"/>
          <a:ext cx="1100047" cy="698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34856-CCBF-4B07-8A1B-A3EAFE64B897}">
      <dsp:nvSpPr>
        <dsp:cNvPr id="0" name=""/>
        <dsp:cNvSpPr/>
      </dsp:nvSpPr>
      <dsp:spPr>
        <a:xfrm>
          <a:off x="3490069" y="261483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- 🎤 Sound Sensor → GPIO35</a:t>
          </a:r>
          <a:br>
            <a:rPr lang="en-IN" sz="800" kern="1200" dirty="0"/>
          </a:br>
          <a:endParaRPr lang="en-IN" sz="800" kern="1200" dirty="0"/>
        </a:p>
      </dsp:txBody>
      <dsp:txXfrm>
        <a:off x="3510528" y="2635295"/>
        <a:ext cx="1059129" cy="657611"/>
      </dsp:txXfrm>
    </dsp:sp>
    <dsp:sp modelId="{80C832B1-3DA5-4795-815C-ECDD4D68E260}">
      <dsp:nvSpPr>
        <dsp:cNvPr id="0" name=""/>
        <dsp:cNvSpPr/>
      </dsp:nvSpPr>
      <dsp:spPr>
        <a:xfrm>
          <a:off x="4712343" y="2498720"/>
          <a:ext cx="1100047" cy="698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01357-9421-4A15-81B4-BF812F267C23}">
      <dsp:nvSpPr>
        <dsp:cNvPr id="0" name=""/>
        <dsp:cNvSpPr/>
      </dsp:nvSpPr>
      <dsp:spPr>
        <a:xfrm>
          <a:off x="4834571" y="261483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- ⬛ Button → GPIO15</a:t>
          </a:r>
        </a:p>
      </dsp:txBody>
      <dsp:txXfrm>
        <a:off x="4855030" y="2635295"/>
        <a:ext cx="1059129" cy="657611"/>
      </dsp:txXfrm>
    </dsp:sp>
    <dsp:sp modelId="{F4D8BB39-E288-4B8A-9E4E-D777606255AE}">
      <dsp:nvSpPr>
        <dsp:cNvPr id="0" name=""/>
        <dsp:cNvSpPr/>
      </dsp:nvSpPr>
      <dsp:spPr>
        <a:xfrm>
          <a:off x="6729096" y="461799"/>
          <a:ext cx="1100047" cy="6985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3430E-01F4-462E-8975-FB32CD8E4533}">
      <dsp:nvSpPr>
        <dsp:cNvPr id="0" name=""/>
        <dsp:cNvSpPr/>
      </dsp:nvSpPr>
      <dsp:spPr>
        <a:xfrm>
          <a:off x="6851324" y="577915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📤 Output Components</a:t>
          </a:r>
          <a:br>
            <a:rPr lang="en-IN" sz="1000" kern="1200" dirty="0"/>
          </a:br>
          <a:endParaRPr lang="en-IN" sz="1000" kern="1200" dirty="0"/>
        </a:p>
      </dsp:txBody>
      <dsp:txXfrm>
        <a:off x="6871783" y="598374"/>
        <a:ext cx="1059129" cy="657611"/>
      </dsp:txXfrm>
    </dsp:sp>
    <dsp:sp modelId="{30762B87-1490-43E6-A6F7-433366CFBE88}">
      <dsp:nvSpPr>
        <dsp:cNvPr id="0" name=""/>
        <dsp:cNvSpPr/>
      </dsp:nvSpPr>
      <dsp:spPr>
        <a:xfrm>
          <a:off x="5384594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3B15B-954A-4E21-896C-EFCBA622B7C7}">
      <dsp:nvSpPr>
        <dsp:cNvPr id="0" name=""/>
        <dsp:cNvSpPr/>
      </dsp:nvSpPr>
      <dsp:spPr>
        <a:xfrm>
          <a:off x="5506822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🖥️ OLED → GPIO21(SDA), GPIO22(SCL)</a:t>
          </a:r>
          <a:br>
            <a:rPr lang="en-IN" sz="1000" kern="1200" dirty="0"/>
          </a:br>
          <a:endParaRPr lang="en-IN" sz="1000" kern="1200" dirty="0"/>
        </a:p>
      </dsp:txBody>
      <dsp:txXfrm>
        <a:off x="5527281" y="1616835"/>
        <a:ext cx="1059129" cy="657611"/>
      </dsp:txXfrm>
    </dsp:sp>
    <dsp:sp modelId="{8A91D906-86E9-48E2-8259-E26AF4E22656}">
      <dsp:nvSpPr>
        <dsp:cNvPr id="0" name=""/>
        <dsp:cNvSpPr/>
      </dsp:nvSpPr>
      <dsp:spPr>
        <a:xfrm>
          <a:off x="6729096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6F7FD-C9C5-42A6-959C-FD262580D639}">
      <dsp:nvSpPr>
        <dsp:cNvPr id="0" name=""/>
        <dsp:cNvSpPr/>
      </dsp:nvSpPr>
      <dsp:spPr>
        <a:xfrm>
          <a:off x="6851324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🔴🟢🔵 LEDs → GPIO13/12/14</a:t>
          </a:r>
          <a:br>
            <a:rPr lang="en-IN" sz="1000" kern="1200" dirty="0"/>
          </a:br>
          <a:endParaRPr lang="en-IN" sz="1000" kern="1200" dirty="0"/>
        </a:p>
      </dsp:txBody>
      <dsp:txXfrm>
        <a:off x="6871783" y="1616835"/>
        <a:ext cx="1059129" cy="657611"/>
      </dsp:txXfrm>
    </dsp:sp>
    <dsp:sp modelId="{EFCE14F9-ECEB-4434-9B79-D289F933A367}">
      <dsp:nvSpPr>
        <dsp:cNvPr id="0" name=""/>
        <dsp:cNvSpPr/>
      </dsp:nvSpPr>
      <dsp:spPr>
        <a:xfrm>
          <a:off x="8073598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1075-C747-4698-982B-92C39FD36926}">
      <dsp:nvSpPr>
        <dsp:cNvPr id="0" name=""/>
        <dsp:cNvSpPr/>
      </dsp:nvSpPr>
      <dsp:spPr>
        <a:xfrm>
          <a:off x="8195826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- </a:t>
          </a:r>
          <a:r>
            <a:rPr lang="en-IN" sz="1000" kern="1200" dirty="0"/>
            <a:t>🔔 Buzzer → GPIO27</a:t>
          </a:r>
        </a:p>
      </dsp:txBody>
      <dsp:txXfrm>
        <a:off x="8216285" y="1616835"/>
        <a:ext cx="1059129" cy="657611"/>
      </dsp:txXfrm>
    </dsp:sp>
    <dsp:sp modelId="{ACA13910-A2F9-41FE-A755-8850363A0A3B}">
      <dsp:nvSpPr>
        <dsp:cNvPr id="0" name=""/>
        <dsp:cNvSpPr/>
      </dsp:nvSpPr>
      <dsp:spPr>
        <a:xfrm>
          <a:off x="9418100" y="461799"/>
          <a:ext cx="1100047" cy="6985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B972C-0342-453F-A20D-52871F110ECA}">
      <dsp:nvSpPr>
        <dsp:cNvPr id="0" name=""/>
        <dsp:cNvSpPr/>
      </dsp:nvSpPr>
      <dsp:spPr>
        <a:xfrm>
          <a:off x="9540327" y="577915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🔌 Power Supply</a:t>
          </a:r>
          <a:br>
            <a:rPr lang="en-IN" sz="1000" kern="1200" dirty="0"/>
          </a:br>
          <a:endParaRPr lang="en-IN" sz="1000" kern="1200" dirty="0"/>
        </a:p>
      </dsp:txBody>
      <dsp:txXfrm>
        <a:off x="9560786" y="598374"/>
        <a:ext cx="1059129" cy="657611"/>
      </dsp:txXfrm>
    </dsp:sp>
    <dsp:sp modelId="{B19DF001-37B9-41C8-810A-348D7613A223}">
      <dsp:nvSpPr>
        <dsp:cNvPr id="0" name=""/>
        <dsp:cNvSpPr/>
      </dsp:nvSpPr>
      <dsp:spPr>
        <a:xfrm>
          <a:off x="9418100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C7156-A809-44E2-BC85-4AA2F78B9E9A}">
      <dsp:nvSpPr>
        <dsp:cNvPr id="0" name=""/>
        <dsp:cNvSpPr/>
      </dsp:nvSpPr>
      <dsp:spPr>
        <a:xfrm>
          <a:off x="9540327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- USB 5V Power</a:t>
          </a:r>
          <a:br>
            <a:rPr lang="en-IN" sz="1000" kern="1200" dirty="0"/>
          </a:br>
          <a:endParaRPr lang="en-IN" sz="1000" kern="1200" dirty="0"/>
        </a:p>
      </dsp:txBody>
      <dsp:txXfrm>
        <a:off x="9560786" y="1616835"/>
        <a:ext cx="1059129" cy="657611"/>
      </dsp:txXfrm>
    </dsp:sp>
    <dsp:sp modelId="{44B83AEA-27F8-4FC8-B88A-FB64A15D015A}">
      <dsp:nvSpPr>
        <dsp:cNvPr id="0" name=""/>
        <dsp:cNvSpPr/>
      </dsp:nvSpPr>
      <dsp:spPr>
        <a:xfrm>
          <a:off x="9418100" y="2498720"/>
          <a:ext cx="1100047" cy="698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D9683-CAD6-425A-B8CC-55A2B8054FB7}">
      <dsp:nvSpPr>
        <dsp:cNvPr id="0" name=""/>
        <dsp:cNvSpPr/>
      </dsp:nvSpPr>
      <dsp:spPr>
        <a:xfrm>
          <a:off x="9540327" y="261483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- </a:t>
          </a:r>
          <a:r>
            <a:rPr lang="en-IN" sz="1000" kern="1200" dirty="0"/>
            <a:t>Red → VCC, Black → GND</a:t>
          </a:r>
        </a:p>
      </dsp:txBody>
      <dsp:txXfrm>
        <a:off x="9560786" y="2635295"/>
        <a:ext cx="1059129" cy="657611"/>
      </dsp:txXfrm>
    </dsp:sp>
    <dsp:sp modelId="{B63FF5B9-8F2D-4A32-BA7C-3ABF4A799D78}">
      <dsp:nvSpPr>
        <dsp:cNvPr id="0" name=""/>
        <dsp:cNvSpPr/>
      </dsp:nvSpPr>
      <dsp:spPr>
        <a:xfrm>
          <a:off x="10762602" y="461799"/>
          <a:ext cx="1100047" cy="6985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8F229-5F5D-468C-B242-5C949272CD3C}">
      <dsp:nvSpPr>
        <dsp:cNvPr id="0" name=""/>
        <dsp:cNvSpPr/>
      </dsp:nvSpPr>
      <dsp:spPr>
        <a:xfrm>
          <a:off x="10884829" y="577915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🔄 Communication Flow</a:t>
          </a:r>
          <a:br>
            <a:rPr lang="en-IN" sz="1000" kern="1200" dirty="0"/>
          </a:br>
          <a:endParaRPr lang="en-IN" sz="1000" kern="1200" dirty="0"/>
        </a:p>
      </dsp:txBody>
      <dsp:txXfrm>
        <a:off x="10905288" y="598374"/>
        <a:ext cx="1059129" cy="657611"/>
      </dsp:txXfrm>
    </dsp:sp>
    <dsp:sp modelId="{0BD875DC-668E-491C-AC23-A7F0BE7C512F}">
      <dsp:nvSpPr>
        <dsp:cNvPr id="0" name=""/>
        <dsp:cNvSpPr/>
      </dsp:nvSpPr>
      <dsp:spPr>
        <a:xfrm>
          <a:off x="10762602" y="1480260"/>
          <a:ext cx="1100047" cy="6985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11359-AC5A-47F7-A851-F29386DD8E3D}">
      <dsp:nvSpPr>
        <dsp:cNvPr id="0" name=""/>
        <dsp:cNvSpPr/>
      </dsp:nvSpPr>
      <dsp:spPr>
        <a:xfrm>
          <a:off x="10884829" y="1596376"/>
          <a:ext cx="1100047" cy="698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Sensors </a:t>
          </a:r>
          <a:r>
            <a:rPr lang="en-IN" sz="1000" kern="1200" dirty="0"/>
            <a:t>→ ESP32 → OLED/LEDs/Buzzer</a:t>
          </a:r>
        </a:p>
      </dsp:txBody>
      <dsp:txXfrm>
        <a:off x="10905288" y="1616835"/>
        <a:ext cx="1059129" cy="65761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7E41A-9DBA-4A01-B459-85F5F2507B29}">
      <dsp:nvSpPr>
        <dsp:cNvPr id="0" name=""/>
        <dsp:cNvSpPr/>
      </dsp:nvSpPr>
      <dsp:spPr>
        <a:xfrm>
          <a:off x="0" y="6163210"/>
          <a:ext cx="557970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4049-4CF4-49D0-95FC-E93DCA1FA326}">
      <dsp:nvSpPr>
        <dsp:cNvPr id="0" name=""/>
        <dsp:cNvSpPr/>
      </dsp:nvSpPr>
      <dsp:spPr>
        <a:xfrm>
          <a:off x="0" y="4919589"/>
          <a:ext cx="557970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3C46F-60C4-4E59-B4B3-3BEC33A8B253}">
      <dsp:nvSpPr>
        <dsp:cNvPr id="0" name=""/>
        <dsp:cNvSpPr/>
      </dsp:nvSpPr>
      <dsp:spPr>
        <a:xfrm>
          <a:off x="0" y="3675967"/>
          <a:ext cx="557970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3A1A2-55AD-468D-8717-F179A138A5E6}">
      <dsp:nvSpPr>
        <dsp:cNvPr id="0" name=""/>
        <dsp:cNvSpPr/>
      </dsp:nvSpPr>
      <dsp:spPr>
        <a:xfrm>
          <a:off x="0" y="2432346"/>
          <a:ext cx="557970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00885-ABCA-47D1-99D7-4F00E5A2A56E}">
      <dsp:nvSpPr>
        <dsp:cNvPr id="0" name=""/>
        <dsp:cNvSpPr/>
      </dsp:nvSpPr>
      <dsp:spPr>
        <a:xfrm>
          <a:off x="0" y="1188724"/>
          <a:ext cx="557970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5680F-CAAA-49DB-A408-686C7D952B32}">
      <dsp:nvSpPr>
        <dsp:cNvPr id="0" name=""/>
        <dsp:cNvSpPr/>
      </dsp:nvSpPr>
      <dsp:spPr>
        <a:xfrm>
          <a:off x="1450723" y="4323"/>
          <a:ext cx="4128982" cy="1184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SHAP (</a:t>
          </a:r>
          <a:r>
            <a:rPr lang="en-US" sz="1800" kern="1200" dirty="0" err="1"/>
            <a:t>SHapley</a:t>
          </a:r>
          <a:r>
            <a:rPr lang="en-US" sz="1800" kern="1200" dirty="0"/>
            <a:t> Additive </a:t>
          </a:r>
          <a:r>
            <a:rPr lang="en-US" sz="1800" kern="1200" dirty="0" err="1"/>
            <a:t>exPlanations</a:t>
          </a:r>
          <a:r>
            <a:rPr lang="en-US" sz="1800" kern="1200" dirty="0"/>
            <a:t>) helps us understand </a:t>
          </a:r>
          <a:r>
            <a:rPr lang="en-US" sz="1800" i="1" kern="1200" dirty="0"/>
            <a:t>why</a:t>
          </a:r>
          <a:r>
            <a:rPr lang="en-US" sz="1800" kern="1200" dirty="0"/>
            <a:t> a particular emotion was detected by explaining each feature's impact on the model's output.</a:t>
          </a:r>
          <a:endParaRPr lang="en-IN" sz="1800" kern="1200" dirty="0"/>
        </a:p>
      </dsp:txBody>
      <dsp:txXfrm>
        <a:off x="1450723" y="4323"/>
        <a:ext cx="4128982" cy="1184401"/>
      </dsp:txXfrm>
    </dsp:sp>
    <dsp:sp modelId="{B1913750-1F3A-42E9-87F2-B7086C1C2773}">
      <dsp:nvSpPr>
        <dsp:cNvPr id="0" name=""/>
        <dsp:cNvSpPr/>
      </dsp:nvSpPr>
      <dsp:spPr>
        <a:xfrm>
          <a:off x="0" y="4323"/>
          <a:ext cx="1450723" cy="11844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📊 </a:t>
          </a:r>
          <a:r>
            <a:rPr lang="en-US" sz="1800" b="1" kern="1200" dirty="0"/>
            <a:t>Why SHAP?</a:t>
          </a:r>
          <a:br>
            <a:rPr lang="en-US" sz="1800" kern="1200" dirty="0"/>
          </a:br>
          <a:endParaRPr lang="en-IN" sz="1800" kern="1200" dirty="0"/>
        </a:p>
      </dsp:txBody>
      <dsp:txXfrm>
        <a:off x="57828" y="62151"/>
        <a:ext cx="1335067" cy="1126573"/>
      </dsp:txXfrm>
    </dsp:sp>
    <dsp:sp modelId="{2042EE00-7E6B-48C9-9362-D1789615A9F1}">
      <dsp:nvSpPr>
        <dsp:cNvPr id="0" name=""/>
        <dsp:cNvSpPr/>
      </dsp:nvSpPr>
      <dsp:spPr>
        <a:xfrm>
          <a:off x="1450723" y="1247944"/>
          <a:ext cx="4128982" cy="1184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SHAP </a:t>
          </a:r>
          <a:r>
            <a:rPr lang="en-US" sz="1800" kern="1200" dirty="0"/>
            <a:t>values highlight how factors like facial expressions (e.g., mouth openness, brow raise, eye squint) influence the emotion prediction.</a:t>
          </a:r>
          <a:endParaRPr lang="en-IN" sz="1800" kern="1200" dirty="0"/>
        </a:p>
      </dsp:txBody>
      <dsp:txXfrm>
        <a:off x="1450723" y="1247944"/>
        <a:ext cx="4128982" cy="1184401"/>
      </dsp:txXfrm>
    </dsp:sp>
    <dsp:sp modelId="{33DB9C19-3F77-4043-B425-7D49056EAF46}">
      <dsp:nvSpPr>
        <dsp:cNvPr id="0" name=""/>
        <dsp:cNvSpPr/>
      </dsp:nvSpPr>
      <dsp:spPr>
        <a:xfrm>
          <a:off x="0" y="1247944"/>
          <a:ext cx="1450723" cy="11844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🧬 </a:t>
          </a:r>
          <a:r>
            <a:rPr lang="en-US" sz="1800" b="1" kern="1200" dirty="0"/>
            <a:t>Feature Contribution Visuals</a:t>
          </a:r>
          <a:br>
            <a:rPr lang="en-US" sz="1800" kern="1200" dirty="0"/>
          </a:br>
          <a:endParaRPr lang="en-IN" sz="1800" kern="1200" dirty="0"/>
        </a:p>
      </dsp:txBody>
      <dsp:txXfrm>
        <a:off x="57828" y="1305772"/>
        <a:ext cx="1335067" cy="1126573"/>
      </dsp:txXfrm>
    </dsp:sp>
    <dsp:sp modelId="{1269DAF3-AE92-4FCE-871F-76B55C1DB571}">
      <dsp:nvSpPr>
        <dsp:cNvPr id="0" name=""/>
        <dsp:cNvSpPr/>
      </dsp:nvSpPr>
      <dsp:spPr>
        <a:xfrm>
          <a:off x="1450723" y="2491566"/>
          <a:ext cx="4128982" cy="1184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Provides </a:t>
          </a:r>
          <a:r>
            <a:rPr lang="en-US" sz="1800" kern="1200" dirty="0"/>
            <a:t>per-frame visual justification for the detected emotion — building trust in the AI system.</a:t>
          </a:r>
          <a:endParaRPr lang="en-IN" sz="1800" kern="1200" dirty="0"/>
        </a:p>
      </dsp:txBody>
      <dsp:txXfrm>
        <a:off x="1450723" y="2491566"/>
        <a:ext cx="4128982" cy="1184401"/>
      </dsp:txXfrm>
    </dsp:sp>
    <dsp:sp modelId="{5EBC1033-1039-47E7-9B8B-D4D35687944B}">
      <dsp:nvSpPr>
        <dsp:cNvPr id="0" name=""/>
        <dsp:cNvSpPr/>
      </dsp:nvSpPr>
      <dsp:spPr>
        <a:xfrm>
          <a:off x="0" y="2491566"/>
          <a:ext cx="1450723" cy="11844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🔍 </a:t>
          </a:r>
          <a:r>
            <a:rPr lang="en-US" sz="1800" b="1" kern="1200" dirty="0"/>
            <a:t>Transparent Predictions</a:t>
          </a:r>
          <a:br>
            <a:rPr lang="en-US" sz="1800" kern="1200" dirty="0"/>
          </a:br>
          <a:endParaRPr lang="en-IN" sz="1800" kern="1200" dirty="0"/>
        </a:p>
      </dsp:txBody>
      <dsp:txXfrm>
        <a:off x="57828" y="2549394"/>
        <a:ext cx="1335067" cy="1126573"/>
      </dsp:txXfrm>
    </dsp:sp>
    <dsp:sp modelId="{A747F605-0356-4C5F-91F9-2DF6CB265564}">
      <dsp:nvSpPr>
        <dsp:cNvPr id="0" name=""/>
        <dsp:cNvSpPr/>
      </dsp:nvSpPr>
      <dsp:spPr>
        <a:xfrm>
          <a:off x="1450723" y="3735187"/>
          <a:ext cx="4128982" cy="1184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Blends </a:t>
          </a:r>
          <a:r>
            <a:rPr lang="en-US" sz="1800" kern="1200" dirty="0"/>
            <a:t>the </a:t>
          </a:r>
          <a:r>
            <a:rPr lang="en-US" sz="1800" i="1" kern="1200" dirty="0"/>
            <a:t>magic of emotion detection</a:t>
          </a:r>
          <a:r>
            <a:rPr lang="en-US" sz="1800" kern="1200" dirty="0"/>
            <a:t> with the </a:t>
          </a:r>
          <a:r>
            <a:rPr lang="en-US" sz="1800" i="1" kern="1200" dirty="0"/>
            <a:t>logic of feature attribution</a:t>
          </a:r>
          <a:r>
            <a:rPr lang="en-US" sz="1800" kern="1200" dirty="0"/>
            <a:t>, reinforcing that Mentis Mirror is not just mystical, but also scientifically explainable.</a:t>
          </a:r>
          <a:endParaRPr lang="en-IN" sz="1800" kern="1200" dirty="0"/>
        </a:p>
      </dsp:txBody>
      <dsp:txXfrm>
        <a:off x="1450723" y="3735187"/>
        <a:ext cx="4128982" cy="1184401"/>
      </dsp:txXfrm>
    </dsp:sp>
    <dsp:sp modelId="{B3F0CEBF-B81A-4A2D-B479-7818088B3BC1}">
      <dsp:nvSpPr>
        <dsp:cNvPr id="0" name=""/>
        <dsp:cNvSpPr/>
      </dsp:nvSpPr>
      <dsp:spPr>
        <a:xfrm>
          <a:off x="0" y="3735187"/>
          <a:ext cx="1450723" cy="11844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🪄 </a:t>
          </a:r>
          <a:r>
            <a:rPr lang="en-US" sz="1800" b="1" kern="1200" dirty="0"/>
            <a:t>Magic + Logic</a:t>
          </a:r>
          <a:br>
            <a:rPr lang="en-US" sz="1800" kern="1200" dirty="0"/>
          </a:br>
          <a:endParaRPr lang="en-IN" sz="1800" kern="1200" dirty="0"/>
        </a:p>
      </dsp:txBody>
      <dsp:txXfrm>
        <a:off x="57828" y="3793015"/>
        <a:ext cx="1335067" cy="1126573"/>
      </dsp:txXfrm>
    </dsp:sp>
    <dsp:sp modelId="{4A4D7637-909A-4661-A75A-0CD1C57DE1D4}">
      <dsp:nvSpPr>
        <dsp:cNvPr id="0" name=""/>
        <dsp:cNvSpPr/>
      </dsp:nvSpPr>
      <dsp:spPr>
        <a:xfrm>
          <a:off x="1450723" y="4978809"/>
          <a:ext cx="4128982" cy="1184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Users </a:t>
          </a:r>
          <a:r>
            <a:rPr lang="en-US" sz="1800" kern="1200" dirty="0"/>
            <a:t>can view which facial regions contributed most, making the system more interactive, educational, and emotionally intelligent.</a:t>
          </a:r>
          <a:endParaRPr lang="en-IN" sz="1800" kern="1200" dirty="0"/>
        </a:p>
      </dsp:txBody>
      <dsp:txXfrm>
        <a:off x="1450723" y="4978809"/>
        <a:ext cx="4128982" cy="1184401"/>
      </dsp:txXfrm>
    </dsp:sp>
    <dsp:sp modelId="{5A84BFC8-7900-484F-88AC-A7DE807C7794}">
      <dsp:nvSpPr>
        <dsp:cNvPr id="0" name=""/>
        <dsp:cNvSpPr/>
      </dsp:nvSpPr>
      <dsp:spPr>
        <a:xfrm>
          <a:off x="0" y="4978809"/>
          <a:ext cx="1450723" cy="11844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📁 </a:t>
          </a:r>
          <a:r>
            <a:rPr lang="en-US" sz="1800" b="1" kern="1200" dirty="0"/>
            <a:t>User Benefit</a:t>
          </a:r>
          <a:br>
            <a:rPr lang="en-US" sz="1800" kern="1200" dirty="0"/>
          </a:br>
          <a:endParaRPr lang="en-IN" sz="1800" kern="1200" dirty="0"/>
        </a:p>
      </dsp:txBody>
      <dsp:txXfrm>
        <a:off x="57828" y="5036637"/>
        <a:ext cx="1335067" cy="11265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E3411-BEAF-4809-972B-9B707126548B}">
      <dsp:nvSpPr>
        <dsp:cNvPr id="0" name=""/>
        <dsp:cNvSpPr/>
      </dsp:nvSpPr>
      <dsp:spPr>
        <a:xfrm>
          <a:off x="1079" y="0"/>
          <a:ext cx="1679187" cy="56323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🎯 Purpose</a:t>
          </a:r>
          <a:endParaRPr lang="en-IN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Identify emotional tone in voice recordings using AI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Allow users to </a:t>
          </a:r>
          <a:r>
            <a:rPr lang="en-US" sz="1000" b="1" kern="1200" dirty="0"/>
            <a:t>speak their feelings</a:t>
          </a:r>
          <a:r>
            <a:rPr lang="en-US" sz="1000" kern="1200" dirty="0"/>
            <a:t> to the mirror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 step toward </a:t>
          </a:r>
          <a:r>
            <a:rPr lang="en-US" sz="1000" b="1" kern="1200" dirty="0"/>
            <a:t>multi-modal emotion detection</a:t>
          </a:r>
          <a:endParaRPr lang="en-IN" sz="1000" kern="1200" dirty="0"/>
        </a:p>
      </dsp:txBody>
      <dsp:txXfrm>
        <a:off x="1079" y="2252924"/>
        <a:ext cx="1679187" cy="2252924"/>
      </dsp:txXfrm>
    </dsp:sp>
    <dsp:sp modelId="{2925E7FC-48DD-45E4-AA90-23D508135505}">
      <dsp:nvSpPr>
        <dsp:cNvPr id="0" name=""/>
        <dsp:cNvSpPr/>
      </dsp:nvSpPr>
      <dsp:spPr>
        <a:xfrm>
          <a:off x="51454" y="337938"/>
          <a:ext cx="1578435" cy="18755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8E6DB-B5FC-49FF-9AF7-04237168D385}">
      <dsp:nvSpPr>
        <dsp:cNvPr id="0" name=""/>
        <dsp:cNvSpPr/>
      </dsp:nvSpPr>
      <dsp:spPr>
        <a:xfrm>
          <a:off x="1730641" y="0"/>
          <a:ext cx="1679187" cy="5632311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🛠️ How It Works</a:t>
          </a:r>
          <a:endParaRPr lang="en-IN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Users upload a </a:t>
          </a:r>
          <a:r>
            <a:rPr lang="en-IN" sz="1000" b="1" kern="1200" dirty="0"/>
            <a:t>.wav file</a:t>
          </a:r>
          <a:r>
            <a:rPr lang="en-IN" sz="1000" kern="1200" dirty="0"/>
            <a:t> (max 200MB)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Pre-trained ML model </a:t>
          </a:r>
          <a:r>
            <a:rPr lang="en-IN" sz="1000" kern="1200" dirty="0" err="1"/>
            <a:t>analyzes</a:t>
          </a:r>
          <a:r>
            <a:rPr lang="en-IN" sz="1000" kern="1200" dirty="0"/>
            <a:t> </a:t>
          </a:r>
          <a:r>
            <a:rPr lang="en-IN" sz="1000" b="1" kern="1200" dirty="0"/>
            <a:t>pitch, intensity, tone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Emotion categories: Happy, Sad, Angry, Neutral, etc.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Uses features like MFCC, Chroma, Zero-Crossing Rate</a:t>
          </a:r>
        </a:p>
      </dsp:txBody>
      <dsp:txXfrm>
        <a:off x="1730641" y="2252924"/>
        <a:ext cx="1679187" cy="2252924"/>
      </dsp:txXfrm>
    </dsp:sp>
    <dsp:sp modelId="{4AC59332-FBD6-4F82-AFFD-5D718F8DDEAF}">
      <dsp:nvSpPr>
        <dsp:cNvPr id="0" name=""/>
        <dsp:cNvSpPr/>
      </dsp:nvSpPr>
      <dsp:spPr>
        <a:xfrm>
          <a:off x="1781017" y="337938"/>
          <a:ext cx="1578435" cy="18755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03CF0-91F1-44F3-98C9-C47F1FE12631}">
      <dsp:nvSpPr>
        <dsp:cNvPr id="0" name=""/>
        <dsp:cNvSpPr/>
      </dsp:nvSpPr>
      <dsp:spPr>
        <a:xfrm>
          <a:off x="3460204" y="0"/>
          <a:ext cx="1679187" cy="563231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🔮 Future Scope</a:t>
          </a:r>
          <a:endParaRPr lang="en-IN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Combine </a:t>
          </a:r>
          <a:r>
            <a:rPr lang="en-US" sz="1000" b="1" kern="1200" dirty="0"/>
            <a:t>voice tone + facial emotion</a:t>
          </a:r>
          <a:r>
            <a:rPr lang="en-US" sz="1000" kern="1200" dirty="0"/>
            <a:t> for accurate predictions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Enable </a:t>
          </a:r>
          <a:r>
            <a:rPr lang="en-US" sz="1000" b="1" kern="1200" dirty="0"/>
            <a:t>real-time voice emotion feedback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Integrate with magical item triggers based on </a:t>
          </a:r>
          <a:r>
            <a:rPr lang="en-US" sz="1000" b="1" kern="1200" dirty="0"/>
            <a:t>voice mood</a:t>
          </a:r>
          <a:endParaRPr lang="en-IN" sz="1000" kern="1200" dirty="0"/>
        </a:p>
      </dsp:txBody>
      <dsp:txXfrm>
        <a:off x="3460204" y="2252924"/>
        <a:ext cx="1679187" cy="2252924"/>
      </dsp:txXfrm>
    </dsp:sp>
    <dsp:sp modelId="{096CFA15-18BB-42B2-9E72-C72D7B4FD7F0}">
      <dsp:nvSpPr>
        <dsp:cNvPr id="0" name=""/>
        <dsp:cNvSpPr/>
      </dsp:nvSpPr>
      <dsp:spPr>
        <a:xfrm>
          <a:off x="3510580" y="337938"/>
          <a:ext cx="1578435" cy="187555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75E33-D139-4CE9-BD6B-0148EDE13E10}">
      <dsp:nvSpPr>
        <dsp:cNvPr id="0" name=""/>
        <dsp:cNvSpPr/>
      </dsp:nvSpPr>
      <dsp:spPr>
        <a:xfrm>
          <a:off x="205618" y="4505848"/>
          <a:ext cx="4729233" cy="844846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E25DA-737D-4A9C-A85F-0CE76716AFEF}">
      <dsp:nvSpPr>
        <dsp:cNvPr id="0" name=""/>
        <dsp:cNvSpPr/>
      </dsp:nvSpPr>
      <dsp:spPr>
        <a:xfrm>
          <a:off x="0" y="5325724"/>
          <a:ext cx="5585927" cy="6989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6. Cloud (Optional): Integrate with IoT Hub or Graph API</a:t>
          </a:r>
        </a:p>
      </dsp:txBody>
      <dsp:txXfrm>
        <a:off x="0" y="5325724"/>
        <a:ext cx="5585927" cy="698998"/>
      </dsp:txXfrm>
    </dsp:sp>
    <dsp:sp modelId="{9718AEB5-2263-4CEC-BD6D-E20D7A2F5604}">
      <dsp:nvSpPr>
        <dsp:cNvPr id="0" name=""/>
        <dsp:cNvSpPr/>
      </dsp:nvSpPr>
      <dsp:spPr>
        <a:xfrm rot="10800000">
          <a:off x="0" y="4261149"/>
          <a:ext cx="5585927" cy="1075059"/>
        </a:xfrm>
        <a:prstGeom prst="upArrowCallout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5. Frontend: </a:t>
          </a:r>
          <a:r>
            <a:rPr lang="en-IN" sz="1800" b="1" kern="1200" dirty="0" err="1">
              <a:solidFill>
                <a:schemeClr val="tx1"/>
              </a:solidFill>
            </a:rPr>
            <a:t>Streamlit</a:t>
          </a:r>
          <a:r>
            <a:rPr lang="en-IN" sz="1800" b="1" kern="1200" dirty="0">
              <a:solidFill>
                <a:schemeClr val="tx1"/>
              </a:solidFill>
            </a:rPr>
            <a:t> shows live cognitive insights  </a:t>
          </a:r>
        </a:p>
      </dsp:txBody>
      <dsp:txXfrm rot="10800000">
        <a:off x="0" y="4261149"/>
        <a:ext cx="5585927" cy="698541"/>
      </dsp:txXfrm>
    </dsp:sp>
    <dsp:sp modelId="{E05E9268-3C50-4A2A-8BAC-EE07EC2598EF}">
      <dsp:nvSpPr>
        <dsp:cNvPr id="0" name=""/>
        <dsp:cNvSpPr/>
      </dsp:nvSpPr>
      <dsp:spPr>
        <a:xfrm rot="10800000">
          <a:off x="0" y="3196575"/>
          <a:ext cx="5585927" cy="1075059"/>
        </a:xfrm>
        <a:prstGeom prst="upArrowCallout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4. Database: SQLite logs emotional states  </a:t>
          </a:r>
        </a:p>
      </dsp:txBody>
      <dsp:txXfrm rot="10800000">
        <a:off x="0" y="3196575"/>
        <a:ext cx="5585927" cy="698541"/>
      </dsp:txXfrm>
    </dsp:sp>
    <dsp:sp modelId="{D2A3FEE5-3FA2-4453-9D61-605D21BA86C8}">
      <dsp:nvSpPr>
        <dsp:cNvPr id="0" name=""/>
        <dsp:cNvSpPr/>
      </dsp:nvSpPr>
      <dsp:spPr>
        <a:xfrm rot="10800000">
          <a:off x="0" y="2132000"/>
          <a:ext cx="5585927" cy="1075059"/>
        </a:xfrm>
        <a:prstGeom prst="upArrowCallout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3. Backend: Flask  handles data + ML inference  </a:t>
          </a:r>
        </a:p>
      </dsp:txBody>
      <dsp:txXfrm rot="10800000">
        <a:off x="0" y="2132000"/>
        <a:ext cx="5585927" cy="698541"/>
      </dsp:txXfrm>
    </dsp:sp>
    <dsp:sp modelId="{D4DA5C1B-CEAA-4D82-AA03-1BDC2D31968D}">
      <dsp:nvSpPr>
        <dsp:cNvPr id="0" name=""/>
        <dsp:cNvSpPr/>
      </dsp:nvSpPr>
      <dsp:spPr>
        <a:xfrm rot="10800000">
          <a:off x="0" y="1067425"/>
          <a:ext cx="5585927" cy="1075059"/>
        </a:xfrm>
        <a:prstGeom prst="upArrowCallout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2. Communication: HTTP POST sends data to backend  </a:t>
          </a:r>
        </a:p>
      </dsp:txBody>
      <dsp:txXfrm rot="10800000">
        <a:off x="0" y="1067425"/>
        <a:ext cx="5585927" cy="698541"/>
      </dsp:txXfrm>
    </dsp:sp>
    <dsp:sp modelId="{7BFA3DC5-3D35-422E-9DFC-784BA8C29898}">
      <dsp:nvSpPr>
        <dsp:cNvPr id="0" name=""/>
        <dsp:cNvSpPr/>
      </dsp:nvSpPr>
      <dsp:spPr>
        <a:xfrm rot="10800000">
          <a:off x="0" y="2851"/>
          <a:ext cx="5585927" cy="1075059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1. Hardware: ESP32 collects sensor data  </a:t>
          </a:r>
        </a:p>
      </dsp:txBody>
      <dsp:txXfrm rot="10800000">
        <a:off x="0" y="2851"/>
        <a:ext cx="5585927" cy="698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0E962-CC08-4307-821C-F68F64A9C9DF}">
      <dsp:nvSpPr>
        <dsp:cNvPr id="0" name=""/>
        <dsp:cNvSpPr/>
      </dsp:nvSpPr>
      <dsp:spPr>
        <a:xfrm rot="16200000">
          <a:off x="-1009505" y="1010645"/>
          <a:ext cx="3139321" cy="1118030"/>
        </a:xfrm>
        <a:prstGeom prst="flowChartManualOperati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⏰ </a:t>
          </a:r>
          <a:r>
            <a:rPr lang="en-US" sz="1100" b="1" kern="1200" dirty="0"/>
            <a:t>Missed productivity opportunities</a:t>
          </a:r>
          <a:r>
            <a:rPr lang="en-US" sz="1100" kern="1200" dirty="0"/>
            <a:t> due to unrecognized mental fatigue</a:t>
          </a:r>
          <a:endParaRPr lang="en-IN" sz="1100" kern="1200" dirty="0"/>
        </a:p>
      </dsp:txBody>
      <dsp:txXfrm rot="5400000">
        <a:off x="1140" y="627864"/>
        <a:ext cx="1118030" cy="1883593"/>
      </dsp:txXfrm>
    </dsp:sp>
    <dsp:sp modelId="{F29EF520-D945-48AF-91B1-8991B5045A69}">
      <dsp:nvSpPr>
        <dsp:cNvPr id="0" name=""/>
        <dsp:cNvSpPr/>
      </dsp:nvSpPr>
      <dsp:spPr>
        <a:xfrm rot="16200000">
          <a:off x="192376" y="1010645"/>
          <a:ext cx="3139321" cy="1118030"/>
        </a:xfrm>
        <a:prstGeom prst="flowChartManualOperation">
          <a:avLst/>
        </a:prstGeom>
        <a:solidFill>
          <a:srgbClr val="388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💬 </a:t>
          </a:r>
          <a:r>
            <a:rPr lang="en-US" sz="1100" b="1" kern="1200"/>
            <a:t>Poor communication</a:t>
          </a:r>
          <a:r>
            <a:rPr lang="en-US" sz="1100" kern="1200"/>
            <a:t> in remote teams due to unnoticed stress</a:t>
          </a:r>
          <a:endParaRPr lang="en-IN" sz="1100" kern="1200"/>
        </a:p>
      </dsp:txBody>
      <dsp:txXfrm rot="5400000">
        <a:off x="1203021" y="627864"/>
        <a:ext cx="1118030" cy="1883593"/>
      </dsp:txXfrm>
    </dsp:sp>
    <dsp:sp modelId="{CFE14E31-8B4E-4A4C-ADEB-A4C98093E955}">
      <dsp:nvSpPr>
        <dsp:cNvPr id="0" name=""/>
        <dsp:cNvSpPr/>
      </dsp:nvSpPr>
      <dsp:spPr>
        <a:xfrm rot="16200000">
          <a:off x="1394259" y="1010645"/>
          <a:ext cx="3139321" cy="1118030"/>
        </a:xfrm>
        <a:prstGeom prst="flowChartManualOperation">
          <a:avLst/>
        </a:prstGeom>
        <a:solidFill>
          <a:srgbClr val="A665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🚑 </a:t>
          </a:r>
          <a:r>
            <a:rPr lang="en-US" sz="1100" b="1" kern="1200"/>
            <a:t>Burnout-related health issues</a:t>
          </a:r>
          <a:r>
            <a:rPr lang="en-US" sz="1100" kern="1200"/>
            <a:t> go undetected until it’s too late</a:t>
          </a:r>
          <a:endParaRPr lang="en-IN" sz="1100" kern="1200"/>
        </a:p>
      </dsp:txBody>
      <dsp:txXfrm rot="5400000">
        <a:off x="2404904" y="627864"/>
        <a:ext cx="1118030" cy="1883593"/>
      </dsp:txXfrm>
    </dsp:sp>
    <dsp:sp modelId="{F28EDCE4-5BF8-4579-9AF2-679CB46D094D}">
      <dsp:nvSpPr>
        <dsp:cNvPr id="0" name=""/>
        <dsp:cNvSpPr/>
      </dsp:nvSpPr>
      <dsp:spPr>
        <a:xfrm rot="16200000">
          <a:off x="2596141" y="1010645"/>
          <a:ext cx="3139321" cy="1118030"/>
        </a:xfrm>
        <a:prstGeom prst="flowChartManualOperati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🔁 </a:t>
          </a:r>
          <a:r>
            <a:rPr lang="en-US" sz="1100" b="1" kern="1200"/>
            <a:t>Non-personalized digital experiences</a:t>
          </a:r>
          <a:r>
            <a:rPr lang="en-US" sz="1100" kern="1200"/>
            <a:t> — no tech understands how you actually </a:t>
          </a:r>
          <a:r>
            <a:rPr lang="en-US" sz="1100" i="1" kern="1200"/>
            <a:t>feel</a:t>
          </a:r>
          <a:endParaRPr lang="en-IN" sz="1100" kern="1200"/>
        </a:p>
      </dsp:txBody>
      <dsp:txXfrm rot="5400000">
        <a:off x="3606786" y="627864"/>
        <a:ext cx="1118030" cy="18835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260C8-DC61-4360-9468-151FA4599598}">
      <dsp:nvSpPr>
        <dsp:cNvPr id="0" name=""/>
        <dsp:cNvSpPr/>
      </dsp:nvSpPr>
      <dsp:spPr>
        <a:xfrm>
          <a:off x="0" y="2929"/>
          <a:ext cx="12192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CD12D-9045-423E-ADA6-7DFDB4D894B2}">
      <dsp:nvSpPr>
        <dsp:cNvPr id="0" name=""/>
        <dsp:cNvSpPr/>
      </dsp:nvSpPr>
      <dsp:spPr>
        <a:xfrm>
          <a:off x="0" y="2929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What is Mentis Mirror?</a:t>
          </a:r>
          <a:endParaRPr lang="en-IN" sz="3200" kern="1200" dirty="0"/>
        </a:p>
      </dsp:txBody>
      <dsp:txXfrm>
        <a:off x="0" y="2929"/>
        <a:ext cx="2438400" cy="1997907"/>
      </dsp:txXfrm>
    </dsp:sp>
    <dsp:sp modelId="{1BEF28F1-59A4-4F6A-B549-6C89D3C928DD}">
      <dsp:nvSpPr>
        <dsp:cNvPr id="0" name=""/>
        <dsp:cNvSpPr/>
      </dsp:nvSpPr>
      <dsp:spPr>
        <a:xfrm>
          <a:off x="2621280" y="93654"/>
          <a:ext cx="9570720" cy="181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 AI-powered cognitive digital twin that detects emotional states in real time using facial expressions, voice tone, and physiological signals — enhancing safety, wellness, and productivity.</a:t>
          </a:r>
          <a:endParaRPr lang="en-IN" sz="2100" kern="1200"/>
        </a:p>
      </dsp:txBody>
      <dsp:txXfrm>
        <a:off x="2621280" y="93654"/>
        <a:ext cx="9570720" cy="1814505"/>
      </dsp:txXfrm>
    </dsp:sp>
    <dsp:sp modelId="{8070DEF5-DACE-4EC9-8423-DEBB4ED62EDD}">
      <dsp:nvSpPr>
        <dsp:cNvPr id="0" name=""/>
        <dsp:cNvSpPr/>
      </dsp:nvSpPr>
      <dsp:spPr>
        <a:xfrm>
          <a:off x="2438399" y="1908160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87D6B-7755-45B2-A73C-5B1E3B310A45}">
      <dsp:nvSpPr>
        <dsp:cNvPr id="0" name=""/>
        <dsp:cNvSpPr/>
      </dsp:nvSpPr>
      <dsp:spPr>
        <a:xfrm>
          <a:off x="0" y="2000837"/>
          <a:ext cx="12192000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C10F6-B0A4-48B9-83E1-DFC88DC4C7CD}">
      <dsp:nvSpPr>
        <dsp:cNvPr id="0" name=""/>
        <dsp:cNvSpPr/>
      </dsp:nvSpPr>
      <dsp:spPr>
        <a:xfrm>
          <a:off x="0" y="2000837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🔍 Core Features</a:t>
          </a:r>
          <a:endParaRPr lang="en-IN" sz="3200" kern="1200" dirty="0"/>
        </a:p>
      </dsp:txBody>
      <dsp:txXfrm>
        <a:off x="0" y="2000837"/>
        <a:ext cx="2438400" cy="1997907"/>
      </dsp:txXfrm>
    </dsp:sp>
    <dsp:sp modelId="{5B2D6110-2EB9-4887-890C-C8B8216D1D81}">
      <dsp:nvSpPr>
        <dsp:cNvPr id="0" name=""/>
        <dsp:cNvSpPr/>
      </dsp:nvSpPr>
      <dsp:spPr>
        <a:xfrm>
          <a:off x="2621280" y="2024323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Real-time facial, voice &amp; stress-based emotion detection</a:t>
          </a:r>
        </a:p>
      </dsp:txBody>
      <dsp:txXfrm>
        <a:off x="2621280" y="2024323"/>
        <a:ext cx="9570720" cy="469722"/>
      </dsp:txXfrm>
    </dsp:sp>
    <dsp:sp modelId="{61B64CB3-B428-4650-85EB-A2E3063FABB6}">
      <dsp:nvSpPr>
        <dsp:cNvPr id="0" name=""/>
        <dsp:cNvSpPr/>
      </dsp:nvSpPr>
      <dsp:spPr>
        <a:xfrm>
          <a:off x="2438399" y="2494046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F2A7C-D2C4-4C39-9236-166DC247B842}">
      <dsp:nvSpPr>
        <dsp:cNvPr id="0" name=""/>
        <dsp:cNvSpPr/>
      </dsp:nvSpPr>
      <dsp:spPr>
        <a:xfrm>
          <a:off x="2621280" y="2517532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Multimodal AI fusion model with SHAP explainability</a:t>
          </a:r>
        </a:p>
      </dsp:txBody>
      <dsp:txXfrm>
        <a:off x="2621280" y="2517532"/>
        <a:ext cx="9570720" cy="469722"/>
      </dsp:txXfrm>
    </dsp:sp>
    <dsp:sp modelId="{7971F127-1FE3-4E17-ABFD-7963398157E6}">
      <dsp:nvSpPr>
        <dsp:cNvPr id="0" name=""/>
        <dsp:cNvSpPr/>
      </dsp:nvSpPr>
      <dsp:spPr>
        <a:xfrm>
          <a:off x="2438399" y="2987255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A0946-5F56-49D5-8F12-5C69A997D15E}">
      <dsp:nvSpPr>
        <dsp:cNvPr id="0" name=""/>
        <dsp:cNvSpPr/>
      </dsp:nvSpPr>
      <dsp:spPr>
        <a:xfrm>
          <a:off x="2621280" y="3010741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Offline + cloud-ready architecture (ESP32, Pi, Flask, Streamlit)</a:t>
          </a:r>
        </a:p>
      </dsp:txBody>
      <dsp:txXfrm>
        <a:off x="2621280" y="3010741"/>
        <a:ext cx="9570720" cy="469722"/>
      </dsp:txXfrm>
    </dsp:sp>
    <dsp:sp modelId="{2B11CC3F-4093-4978-8EB4-FA84FEC40C81}">
      <dsp:nvSpPr>
        <dsp:cNvPr id="0" name=""/>
        <dsp:cNvSpPr/>
      </dsp:nvSpPr>
      <dsp:spPr>
        <a:xfrm>
          <a:off x="2438399" y="3480464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E6363-D2F6-4B2C-A25D-3B815B082CAD}">
      <dsp:nvSpPr>
        <dsp:cNvPr id="0" name=""/>
        <dsp:cNvSpPr/>
      </dsp:nvSpPr>
      <dsp:spPr>
        <a:xfrm>
          <a:off x="2621280" y="3503950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Smart alerts, trend visualizations &amp; personalized insights</a:t>
          </a:r>
        </a:p>
      </dsp:txBody>
      <dsp:txXfrm>
        <a:off x="2621280" y="3503950"/>
        <a:ext cx="9570720" cy="469722"/>
      </dsp:txXfrm>
    </dsp:sp>
    <dsp:sp modelId="{652DBA56-6F3D-423E-99CB-A8072E8B6546}">
      <dsp:nvSpPr>
        <dsp:cNvPr id="0" name=""/>
        <dsp:cNvSpPr/>
      </dsp:nvSpPr>
      <dsp:spPr>
        <a:xfrm>
          <a:off x="2438399" y="3973673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3CD5D-08E6-4E62-8D2E-85CDE6C53789}">
      <dsp:nvSpPr>
        <dsp:cNvPr id="0" name=""/>
        <dsp:cNvSpPr/>
      </dsp:nvSpPr>
      <dsp:spPr>
        <a:xfrm>
          <a:off x="0" y="3998744"/>
          <a:ext cx="12192000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7FD98-0B15-44E1-937A-67C59F33AA60}">
      <dsp:nvSpPr>
        <dsp:cNvPr id="0" name=""/>
        <dsp:cNvSpPr/>
      </dsp:nvSpPr>
      <dsp:spPr>
        <a:xfrm>
          <a:off x="0" y="3998744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Impact Areas</a:t>
          </a:r>
          <a:endParaRPr lang="en-IN" sz="3200" kern="1200" dirty="0"/>
        </a:p>
      </dsp:txBody>
      <dsp:txXfrm>
        <a:off x="0" y="3998744"/>
        <a:ext cx="2438400" cy="1997907"/>
      </dsp:txXfrm>
    </dsp:sp>
    <dsp:sp modelId="{B912EF4B-01B1-48D8-8A9B-D5569D8A0C04}">
      <dsp:nvSpPr>
        <dsp:cNvPr id="0" name=""/>
        <dsp:cNvSpPr/>
      </dsp:nvSpPr>
      <dsp:spPr>
        <a:xfrm>
          <a:off x="2621280" y="4029962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Industrial Safety:</a:t>
          </a:r>
          <a:r>
            <a:rPr lang="en-US" sz="2100" kern="1200"/>
            <a:t> Prevents fatigue-based accidents</a:t>
          </a:r>
          <a:endParaRPr lang="en-IN" sz="2100" kern="1200"/>
        </a:p>
      </dsp:txBody>
      <dsp:txXfrm>
        <a:off x="2621280" y="4029962"/>
        <a:ext cx="9570720" cy="624346"/>
      </dsp:txXfrm>
    </dsp:sp>
    <dsp:sp modelId="{2EB49DCE-BDB1-45F1-94A7-D41D9FB70B78}">
      <dsp:nvSpPr>
        <dsp:cNvPr id="0" name=""/>
        <dsp:cNvSpPr/>
      </dsp:nvSpPr>
      <dsp:spPr>
        <a:xfrm>
          <a:off x="2438399" y="4654308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A7B-D34C-4A00-8952-061387EB0B2D}">
      <dsp:nvSpPr>
        <dsp:cNvPr id="0" name=""/>
        <dsp:cNvSpPr/>
      </dsp:nvSpPr>
      <dsp:spPr>
        <a:xfrm>
          <a:off x="2621280" y="4685525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Mental Health:</a:t>
          </a:r>
          <a:r>
            <a:rPr lang="en-US" sz="2100" kern="1200"/>
            <a:t> Early burnout detection for professionals/students</a:t>
          </a:r>
          <a:endParaRPr lang="en-IN" sz="2100" kern="1200"/>
        </a:p>
      </dsp:txBody>
      <dsp:txXfrm>
        <a:off x="2621280" y="4685525"/>
        <a:ext cx="9570720" cy="624346"/>
      </dsp:txXfrm>
    </dsp:sp>
    <dsp:sp modelId="{609E08ED-A2F1-4185-8FD4-60B123D170F0}">
      <dsp:nvSpPr>
        <dsp:cNvPr id="0" name=""/>
        <dsp:cNvSpPr/>
      </dsp:nvSpPr>
      <dsp:spPr>
        <a:xfrm>
          <a:off x="2438399" y="5309871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2B157-B65B-4BF2-8D47-46E45AB213D0}">
      <dsp:nvSpPr>
        <dsp:cNvPr id="0" name=""/>
        <dsp:cNvSpPr/>
      </dsp:nvSpPr>
      <dsp:spPr>
        <a:xfrm>
          <a:off x="2621280" y="5341089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Productivity:</a:t>
          </a:r>
          <a:r>
            <a:rPr lang="en-US" sz="2100" kern="1200"/>
            <a:t> Data-driven nudges to optimize daily performance</a:t>
          </a:r>
          <a:endParaRPr lang="en-IN" sz="2100" kern="1200"/>
        </a:p>
      </dsp:txBody>
      <dsp:txXfrm>
        <a:off x="2621280" y="5341089"/>
        <a:ext cx="9570720" cy="624346"/>
      </dsp:txXfrm>
    </dsp:sp>
    <dsp:sp modelId="{5A32CABE-2703-49F8-853B-F10CD2B23D6F}">
      <dsp:nvSpPr>
        <dsp:cNvPr id="0" name=""/>
        <dsp:cNvSpPr/>
      </dsp:nvSpPr>
      <dsp:spPr>
        <a:xfrm>
          <a:off x="2438399" y="5965435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48E94-F614-4F2E-8210-C083D85E1924}">
      <dsp:nvSpPr>
        <dsp:cNvPr id="0" name=""/>
        <dsp:cNvSpPr/>
      </dsp:nvSpPr>
      <dsp:spPr>
        <a:xfrm>
          <a:off x="0" y="401211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🔬 1. Multimodal Sensing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401211"/>
        <a:ext cx="1546549" cy="438835"/>
      </dsp:txXfrm>
    </dsp:sp>
    <dsp:sp modelId="{4BA505B4-047A-48C7-BB4C-5007795844C9}">
      <dsp:nvSpPr>
        <dsp:cNvPr id="0" name=""/>
        <dsp:cNvSpPr/>
      </dsp:nvSpPr>
      <dsp:spPr>
        <a:xfrm>
          <a:off x="1546548" y="3516"/>
          <a:ext cx="309309" cy="12342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81EC1-C873-4D1C-82B4-142F26B74FB0}">
      <dsp:nvSpPr>
        <dsp:cNvPr id="0" name=""/>
        <dsp:cNvSpPr/>
      </dsp:nvSpPr>
      <dsp:spPr>
        <a:xfrm>
          <a:off x="1979582" y="3516"/>
          <a:ext cx="4206613" cy="123422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Facial micro-expression detection</a:t>
          </a:r>
          <a:r>
            <a:rPr lang="en-US" sz="1200" b="0" i="0" kern="1200" baseline="0" dirty="0"/>
            <a:t> using </a:t>
          </a:r>
          <a:r>
            <a:rPr lang="en-US" sz="1200" b="0" i="0" kern="1200" baseline="0" dirty="0" err="1"/>
            <a:t>DeepFace</a:t>
          </a:r>
          <a:r>
            <a:rPr lang="en-US" sz="1200" b="0" i="0" kern="1200" baseline="0" dirty="0"/>
            <a:t>/Azure Face API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Voice tone analysis</a:t>
          </a:r>
          <a:r>
            <a:rPr lang="en-US" sz="1200" b="0" i="0" kern="1200" baseline="0" dirty="0"/>
            <a:t> to understand emotional intensity (calm, tense, angry, etc.)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Heart rate variability (HRV)</a:t>
          </a:r>
          <a:r>
            <a:rPr lang="en-US" sz="1200" b="0" i="0" kern="1200" baseline="0" dirty="0"/>
            <a:t> and </a:t>
          </a:r>
          <a:r>
            <a:rPr lang="en-US" sz="1200" b="1" i="0" kern="1200" baseline="0" dirty="0"/>
            <a:t>GSR (sweat)</a:t>
          </a:r>
          <a:r>
            <a:rPr lang="en-US" sz="1200" b="0" i="0" kern="1200" baseline="0" dirty="0"/>
            <a:t> analysis to detect stress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Skin and ambient temperature sensing</a:t>
          </a:r>
          <a:r>
            <a:rPr lang="en-US" sz="1200" b="0" i="0" kern="1200" baseline="0" dirty="0"/>
            <a:t> for physiological context</a:t>
          </a:r>
          <a:endParaRPr lang="en-IN" sz="1200" kern="1200" dirty="0"/>
        </a:p>
      </dsp:txBody>
      <dsp:txXfrm>
        <a:off x="1979582" y="3516"/>
        <a:ext cx="4206613" cy="1234223"/>
      </dsp:txXfrm>
    </dsp:sp>
    <dsp:sp modelId="{DE64D251-E658-4105-8045-6B4F72C1D55A}">
      <dsp:nvSpPr>
        <dsp:cNvPr id="0" name=""/>
        <dsp:cNvSpPr/>
      </dsp:nvSpPr>
      <dsp:spPr>
        <a:xfrm>
          <a:off x="0" y="1761510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🧩 2. Cognitive State Estimation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1761510"/>
        <a:ext cx="1546549" cy="438835"/>
      </dsp:txXfrm>
    </dsp:sp>
    <dsp:sp modelId="{64B6FB0F-35DB-4B44-9E3D-923ACFE37DA1}">
      <dsp:nvSpPr>
        <dsp:cNvPr id="0" name=""/>
        <dsp:cNvSpPr/>
      </dsp:nvSpPr>
      <dsp:spPr>
        <a:xfrm>
          <a:off x="1546549" y="1254107"/>
          <a:ext cx="309309" cy="145364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ED750-5896-4077-9BB3-CDDA06EE354F}">
      <dsp:nvSpPr>
        <dsp:cNvPr id="0" name=""/>
        <dsp:cNvSpPr/>
      </dsp:nvSpPr>
      <dsp:spPr>
        <a:xfrm>
          <a:off x="1979582" y="1254107"/>
          <a:ext cx="4206613" cy="1453641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Fuses data into a </a:t>
          </a:r>
          <a:r>
            <a:rPr lang="en-US" sz="1200" b="1" i="0" kern="1200" baseline="0" dirty="0"/>
            <a:t>time-series model</a:t>
          </a:r>
          <a:r>
            <a:rPr lang="en-US" sz="1200" b="0" i="0" kern="1200" baseline="0" dirty="0"/>
            <a:t> to understand: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Mood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Focus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Fatigue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Stress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Generates a </a:t>
          </a:r>
          <a:r>
            <a:rPr lang="en-US" sz="1200" b="1" i="0" kern="1200" baseline="0" dirty="0"/>
            <a:t>real-time cognitive state vector</a:t>
          </a:r>
          <a:r>
            <a:rPr lang="en-US" sz="1200" b="0" i="0" kern="1200" baseline="0" dirty="0"/>
            <a:t>, e.g.:</a:t>
          </a:r>
          <a:br>
            <a:rPr lang="en-US" sz="1200" b="0" i="0" kern="1200" baseline="0" dirty="0"/>
          </a:br>
          <a:r>
            <a:rPr lang="en-US" sz="1200" b="0" i="0" kern="1200" baseline="0" dirty="0"/>
            <a:t>Mood: Low | Focus: Medium | Stress: High | Suggestion: Take a Break</a:t>
          </a:r>
          <a:endParaRPr lang="en-IN" sz="1200" kern="1200" dirty="0"/>
        </a:p>
      </dsp:txBody>
      <dsp:txXfrm>
        <a:off x="1979582" y="1254107"/>
        <a:ext cx="4206613" cy="1453641"/>
      </dsp:txXfrm>
    </dsp:sp>
    <dsp:sp modelId="{6E9B27B7-18F2-4852-9963-E5FADB39EB74}">
      <dsp:nvSpPr>
        <dsp:cNvPr id="0" name=""/>
        <dsp:cNvSpPr/>
      </dsp:nvSpPr>
      <dsp:spPr>
        <a:xfrm>
          <a:off x="0" y="3190378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🔔 3. Real-Time Feedback Loop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3190378"/>
        <a:ext cx="1546549" cy="438835"/>
      </dsp:txXfrm>
    </dsp:sp>
    <dsp:sp modelId="{CDB9AB08-AB2A-461B-852F-29BBE0532B1D}">
      <dsp:nvSpPr>
        <dsp:cNvPr id="0" name=""/>
        <dsp:cNvSpPr/>
      </dsp:nvSpPr>
      <dsp:spPr>
        <a:xfrm>
          <a:off x="1546549" y="2724116"/>
          <a:ext cx="309309" cy="137135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70AD8-8FEB-4E11-A8E7-7AAC4411C110}">
      <dsp:nvSpPr>
        <dsp:cNvPr id="0" name=""/>
        <dsp:cNvSpPr/>
      </dsp:nvSpPr>
      <dsp:spPr>
        <a:xfrm>
          <a:off x="1979582" y="2724116"/>
          <a:ext cx="4206613" cy="1371359"/>
        </a:xfrm>
        <a:prstGeom prst="rect">
          <a:avLst/>
        </a:prstGeom>
        <a:solidFill>
          <a:srgbClr val="5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Smart alerts via: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App notifications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Buzzer/vibration module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Dashboard suggestions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Responds with </a:t>
          </a:r>
          <a:r>
            <a:rPr lang="en-US" sz="1100" b="1" i="0" kern="1200" baseline="0" dirty="0"/>
            <a:t>adaptive actions</a:t>
          </a:r>
          <a:r>
            <a:rPr lang="en-US" sz="1100" b="0" i="0" kern="1200" baseline="0" dirty="0"/>
            <a:t>: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Reschedules meetings via Microsoft Graph API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Suggests music, break, lighting changes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Logs behavior for long-term patterns</a:t>
          </a:r>
          <a:endParaRPr lang="en-IN" sz="1000" kern="1200" dirty="0"/>
        </a:p>
      </dsp:txBody>
      <dsp:txXfrm>
        <a:off x="1979582" y="2724116"/>
        <a:ext cx="4206613" cy="1371359"/>
      </dsp:txXfrm>
    </dsp:sp>
    <dsp:sp modelId="{A9AF2227-83A2-40F5-8D9E-B4B7AD9A7E55}">
      <dsp:nvSpPr>
        <dsp:cNvPr id="0" name=""/>
        <dsp:cNvSpPr/>
      </dsp:nvSpPr>
      <dsp:spPr>
        <a:xfrm>
          <a:off x="0" y="4285548"/>
          <a:ext cx="1546549" cy="42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highlight>
                <a:srgbClr val="00FF00"/>
              </a:highlight>
            </a:rPr>
            <a:t>Azure-Powered Cloud Integration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4285548"/>
        <a:ext cx="1546549" cy="427583"/>
      </dsp:txXfrm>
    </dsp:sp>
    <dsp:sp modelId="{4838D635-67A8-4D5D-A1AD-54C110765459}">
      <dsp:nvSpPr>
        <dsp:cNvPr id="0" name=""/>
        <dsp:cNvSpPr/>
      </dsp:nvSpPr>
      <dsp:spPr>
        <a:xfrm>
          <a:off x="1546549" y="4111842"/>
          <a:ext cx="309309" cy="77499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B5C436-08DD-4E6A-8D0E-5433A972885F}">
      <dsp:nvSpPr>
        <dsp:cNvPr id="0" name=""/>
        <dsp:cNvSpPr/>
      </dsp:nvSpPr>
      <dsp:spPr>
        <a:xfrm>
          <a:off x="1979582" y="4111842"/>
          <a:ext cx="4206613" cy="774994"/>
        </a:xfrm>
        <a:prstGeom prst="rect">
          <a:avLst/>
        </a:prstGeom>
        <a:solidFill>
          <a:srgbClr val="00246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Data synced through </a:t>
          </a:r>
          <a:r>
            <a:rPr lang="en-IN" sz="1000" b="1" kern="1200" dirty="0"/>
            <a:t>Azure IoT Hub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Emotional state </a:t>
          </a:r>
          <a:r>
            <a:rPr lang="en-IN" sz="1000" kern="1200" dirty="0" err="1"/>
            <a:t>modeled</a:t>
          </a:r>
          <a:r>
            <a:rPr lang="en-IN" sz="1000" kern="1200" dirty="0"/>
            <a:t> with </a:t>
          </a:r>
          <a:r>
            <a:rPr lang="en-IN" sz="1000" b="1" kern="1200" dirty="0"/>
            <a:t>Azure Digital Twins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1" kern="1200" dirty="0"/>
            <a:t>Azure ML</a:t>
          </a:r>
          <a:r>
            <a:rPr lang="en-IN" sz="1000" kern="1200" dirty="0"/>
            <a:t> optionally handles large-scale inference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Connects to </a:t>
          </a:r>
          <a:r>
            <a:rPr lang="en-IN" sz="1000" b="1" kern="1200" dirty="0"/>
            <a:t>Microsoft Graph API</a:t>
          </a:r>
          <a:r>
            <a:rPr lang="en-IN" sz="1000" kern="1200" dirty="0"/>
            <a:t> to interact with the user’s digital ecosystem (e.g., Outlook, Teams)</a:t>
          </a:r>
        </a:p>
      </dsp:txBody>
      <dsp:txXfrm>
        <a:off x="1979582" y="4111842"/>
        <a:ext cx="4206613" cy="774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A2454-41AD-472D-A6E4-5B158E59E3E2}">
      <dsp:nvSpPr>
        <dsp:cNvPr id="0" name=""/>
        <dsp:cNvSpPr/>
      </dsp:nvSpPr>
      <dsp:spPr>
        <a:xfrm rot="18000000">
          <a:off x="2405" y="2365687"/>
          <a:ext cx="1205380" cy="783497"/>
        </a:xfrm>
        <a:prstGeom prst="round2Same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🔄 </a:t>
          </a:r>
          <a:r>
            <a:rPr lang="en-IN" sz="1000" b="1" kern="1200"/>
            <a:t>Multimodal AI Fusion</a:t>
          </a:r>
          <a:r>
            <a:rPr lang="en-IN" sz="1000" kern="1200"/>
            <a:t>: Combines physiological + emotional + contextual data</a:t>
          </a:r>
        </a:p>
      </dsp:txBody>
      <dsp:txXfrm>
        <a:off x="57213" y="2394372"/>
        <a:ext cx="1128886" cy="745250"/>
      </dsp:txXfrm>
    </dsp:sp>
    <dsp:sp modelId="{27B15231-C250-46FB-B455-790840778BE0}">
      <dsp:nvSpPr>
        <dsp:cNvPr id="0" name=""/>
        <dsp:cNvSpPr/>
      </dsp:nvSpPr>
      <dsp:spPr>
        <a:xfrm rot="19800000">
          <a:off x="1005239" y="1362852"/>
          <a:ext cx="1205380" cy="783497"/>
        </a:xfrm>
        <a:prstGeom prst="round2Same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🧩 </a:t>
          </a:r>
          <a:r>
            <a:rPr lang="en-IN" sz="1000" b="1" kern="1200" dirty="0"/>
            <a:t>Personalized Digital Twin</a:t>
          </a:r>
          <a:r>
            <a:rPr lang="en-IN" sz="1000" kern="1200" dirty="0"/>
            <a:t>: Tracks your evolving mental state like a mirror of your mind</a:t>
          </a:r>
        </a:p>
      </dsp:txBody>
      <dsp:txXfrm>
        <a:off x="1053048" y="1398537"/>
        <a:ext cx="1128886" cy="745250"/>
      </dsp:txXfrm>
    </dsp:sp>
    <dsp:sp modelId="{67368D54-DF8B-4733-BB88-B62EE3BF9383}">
      <dsp:nvSpPr>
        <dsp:cNvPr id="0" name=""/>
        <dsp:cNvSpPr/>
      </dsp:nvSpPr>
      <dsp:spPr>
        <a:xfrm>
          <a:off x="2375136" y="995789"/>
          <a:ext cx="1205380" cy="783497"/>
        </a:xfrm>
        <a:prstGeom prst="round2SameRect">
          <a:avLst/>
        </a:prstGeom>
        <a:solidFill>
          <a:srgbClr val="388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🚀 </a:t>
          </a:r>
          <a:r>
            <a:rPr lang="en-IN" sz="1000" b="1" kern="1200"/>
            <a:t>Real-Time Responsiveness</a:t>
          </a:r>
          <a:r>
            <a:rPr lang="en-IN" sz="1000" kern="1200"/>
            <a:t>: Alerts and adjusts environments instantly</a:t>
          </a:r>
        </a:p>
      </dsp:txBody>
      <dsp:txXfrm>
        <a:off x="2413383" y="1034036"/>
        <a:ext cx="1128886" cy="745250"/>
      </dsp:txXfrm>
    </dsp:sp>
    <dsp:sp modelId="{8D40F83E-04E8-4E26-A153-9DBA10D58750}">
      <dsp:nvSpPr>
        <dsp:cNvPr id="0" name=""/>
        <dsp:cNvSpPr/>
      </dsp:nvSpPr>
      <dsp:spPr>
        <a:xfrm rot="1800000">
          <a:off x="3745034" y="1362852"/>
          <a:ext cx="1205380" cy="783497"/>
        </a:xfrm>
        <a:prstGeom prst="round2SameRect">
          <a:avLst/>
        </a:prstGeom>
        <a:solidFill>
          <a:srgbClr val="ED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💬 </a:t>
          </a:r>
          <a:r>
            <a:rPr lang="en-IN" sz="1000" b="1" kern="1200"/>
            <a:t>Microsoft Integration</a:t>
          </a:r>
          <a:r>
            <a:rPr lang="en-IN" sz="1000" kern="1200"/>
            <a:t>: Graph API and Azure ecosystem compatibility</a:t>
          </a:r>
        </a:p>
      </dsp:txBody>
      <dsp:txXfrm>
        <a:off x="3773719" y="1398537"/>
        <a:ext cx="1128886" cy="745250"/>
      </dsp:txXfrm>
    </dsp:sp>
    <dsp:sp modelId="{5BFA52FB-4884-4530-B211-BEE05CD987CE}">
      <dsp:nvSpPr>
        <dsp:cNvPr id="0" name=""/>
        <dsp:cNvSpPr/>
      </dsp:nvSpPr>
      <dsp:spPr>
        <a:xfrm rot="3600000">
          <a:off x="4747868" y="2365687"/>
          <a:ext cx="1205380" cy="783497"/>
        </a:xfrm>
        <a:prstGeom prst="round2Same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💡 </a:t>
          </a:r>
          <a:r>
            <a:rPr lang="en-IN" sz="1000" b="1" kern="1200"/>
            <a:t>Non-invasive + Low Cost</a:t>
          </a:r>
          <a:r>
            <a:rPr lang="en-IN" sz="1000" kern="1200"/>
            <a:t>: Uses affordable sensors and open-source models</a:t>
          </a:r>
        </a:p>
      </dsp:txBody>
      <dsp:txXfrm>
        <a:off x="4769554" y="2394372"/>
        <a:ext cx="1128886" cy="745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CA874-CFF6-4E99-A612-8790D868DBF2}">
      <dsp:nvSpPr>
        <dsp:cNvPr id="0" name=""/>
        <dsp:cNvSpPr/>
      </dsp:nvSpPr>
      <dsp:spPr>
        <a:xfrm rot="5400000">
          <a:off x="933589" y="104987"/>
          <a:ext cx="1849330" cy="174894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Captures micro-expressions, stress cues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Runs locally or via Azure Face API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Outputs emotions like Happy, Sad, Angry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🎯 Real-time emotion sensing from face</a:t>
          </a:r>
          <a:endParaRPr lang="en-IN" sz="1200" kern="1200" dirty="0"/>
        </a:p>
      </dsp:txBody>
      <dsp:txXfrm rot="-5400000">
        <a:off x="983781" y="140171"/>
        <a:ext cx="1663569" cy="1678578"/>
      </dsp:txXfrm>
    </dsp:sp>
    <dsp:sp modelId="{1693B12F-8FC2-4DBA-BDB2-C019A89FCB90}">
      <dsp:nvSpPr>
        <dsp:cNvPr id="0" name=""/>
        <dsp:cNvSpPr/>
      </dsp:nvSpPr>
      <dsp:spPr>
        <a:xfrm>
          <a:off x="0" y="0"/>
          <a:ext cx="983782" cy="195892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🧠 Facial Emotion Detection (Webcam + DeepFace)</a:t>
          </a:r>
          <a:endParaRPr lang="en-IN" sz="1400" kern="1200"/>
        </a:p>
      </dsp:txBody>
      <dsp:txXfrm>
        <a:off x="48024" y="48024"/>
        <a:ext cx="887734" cy="1862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A5EF2-EBA9-4FAD-ABAD-92E5580F3F0E}">
      <dsp:nvSpPr>
        <dsp:cNvPr id="0" name=""/>
        <dsp:cNvSpPr/>
      </dsp:nvSpPr>
      <dsp:spPr>
        <a:xfrm rot="5400000">
          <a:off x="1340375" y="-198972"/>
          <a:ext cx="1107996" cy="17829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Measures HR + HRV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Detects hidden stress/cognitive load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🎯 Internal stress indicator</a:t>
          </a:r>
          <a:endParaRPr lang="en-IN" sz="1200" kern="1200" dirty="0"/>
        </a:p>
      </dsp:txBody>
      <dsp:txXfrm rot="-5400000">
        <a:off x="1002903" y="192588"/>
        <a:ext cx="1728852" cy="999820"/>
      </dsp:txXfrm>
    </dsp:sp>
    <dsp:sp modelId="{37934FB9-F3EC-4900-AB71-87A20E7CF5C2}">
      <dsp:nvSpPr>
        <dsp:cNvPr id="0" name=""/>
        <dsp:cNvSpPr/>
      </dsp:nvSpPr>
      <dsp:spPr>
        <a:xfrm>
          <a:off x="0" y="0"/>
          <a:ext cx="1002903" cy="1384994"/>
        </a:xfrm>
        <a:prstGeom prst="round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❤️ Heart Rate Sensor (MAX30102)</a:t>
          </a:r>
          <a:endParaRPr lang="en-IN" sz="1200" kern="1200"/>
        </a:p>
      </dsp:txBody>
      <dsp:txXfrm>
        <a:off x="48958" y="48958"/>
        <a:ext cx="904987" cy="1287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DD07F-3898-40DF-80DD-C9E49FB56570}">
      <dsp:nvSpPr>
        <dsp:cNvPr id="0" name=""/>
        <dsp:cNvSpPr/>
      </dsp:nvSpPr>
      <dsp:spPr>
        <a:xfrm rot="5400000">
          <a:off x="1431394" y="-308972"/>
          <a:ext cx="935640" cy="17874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Tracks sweat gland activity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High GSR = high emotional arousal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🎯 Validates stress state</a:t>
          </a:r>
          <a:endParaRPr lang="en-IN" sz="1100" kern="1200" dirty="0"/>
        </a:p>
      </dsp:txBody>
      <dsp:txXfrm rot="-5400000">
        <a:off x="1005466" y="162630"/>
        <a:ext cx="1741822" cy="844292"/>
      </dsp:txXfrm>
    </dsp:sp>
    <dsp:sp modelId="{4BF33784-54E5-4B5B-802F-F5A4A10B5374}">
      <dsp:nvSpPr>
        <dsp:cNvPr id="0" name=""/>
        <dsp:cNvSpPr/>
      </dsp:nvSpPr>
      <dsp:spPr>
        <a:xfrm>
          <a:off x="0" y="0"/>
          <a:ext cx="1005466" cy="11695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🤚 GSR Sensor</a:t>
          </a:r>
          <a:endParaRPr lang="en-IN" sz="2000" kern="1200"/>
        </a:p>
      </dsp:txBody>
      <dsp:txXfrm>
        <a:off x="49083" y="49083"/>
        <a:ext cx="907300" cy="10713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714E6-1E47-45DC-8744-6537A7571542}">
      <dsp:nvSpPr>
        <dsp:cNvPr id="0" name=""/>
        <dsp:cNvSpPr/>
      </dsp:nvSpPr>
      <dsp:spPr>
        <a:xfrm rot="5400000">
          <a:off x="1431394" y="-308972"/>
          <a:ext cx="935640" cy="178749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Monitors ambient &amp; skin temp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Adds comfort/fatigue context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🎯 Often overlooked but vital input</a:t>
          </a:r>
          <a:endParaRPr lang="en-IN" sz="1000" kern="1200" dirty="0"/>
        </a:p>
      </dsp:txBody>
      <dsp:txXfrm rot="-5400000">
        <a:off x="1005466" y="162630"/>
        <a:ext cx="1741822" cy="844292"/>
      </dsp:txXfrm>
    </dsp:sp>
    <dsp:sp modelId="{3290F605-1E4D-4FCC-A17A-94E68DFE5D85}">
      <dsp:nvSpPr>
        <dsp:cNvPr id="0" name=""/>
        <dsp:cNvSpPr/>
      </dsp:nvSpPr>
      <dsp:spPr>
        <a:xfrm>
          <a:off x="0" y="0"/>
          <a:ext cx="1005466" cy="1169551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🌡️ Temp Sensor (MLX90614)</a:t>
          </a:r>
          <a:endParaRPr lang="en-IN" sz="1200" kern="1200"/>
        </a:p>
      </dsp:txBody>
      <dsp:txXfrm>
        <a:off x="49083" y="49083"/>
        <a:ext cx="907300" cy="10713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8D15-E27D-45EF-B442-68A59FBF6C84}">
      <dsp:nvSpPr>
        <dsp:cNvPr id="0" name=""/>
        <dsp:cNvSpPr/>
      </dsp:nvSpPr>
      <dsp:spPr>
        <a:xfrm>
          <a:off x="0" y="0"/>
          <a:ext cx="2818259" cy="13781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🎙️ Voice Sentiment (Mic)</a:t>
          </a:r>
          <a:endParaRPr lang="en-IN" sz="1700" kern="1200" dirty="0"/>
        </a:p>
      </dsp:txBody>
      <dsp:txXfrm>
        <a:off x="0" y="0"/>
        <a:ext cx="2818259" cy="413439"/>
      </dsp:txXfrm>
    </dsp:sp>
    <dsp:sp modelId="{D046A6A8-F40F-46EA-A8C7-DD10560EA8D9}">
      <dsp:nvSpPr>
        <dsp:cNvPr id="0" name=""/>
        <dsp:cNvSpPr/>
      </dsp:nvSpPr>
      <dsp:spPr>
        <a:xfrm>
          <a:off x="281825" y="413557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Detects mood from tone, pitch, tempo</a:t>
          </a:r>
          <a:endParaRPr lang="en-IN" sz="1000" kern="1200" dirty="0"/>
        </a:p>
      </dsp:txBody>
      <dsp:txXfrm>
        <a:off x="289755" y="421487"/>
        <a:ext cx="2238747" cy="254887"/>
      </dsp:txXfrm>
    </dsp:sp>
    <dsp:sp modelId="{D8B25483-76FA-4A54-9864-FF5A06850833}">
      <dsp:nvSpPr>
        <dsp:cNvPr id="0" name=""/>
        <dsp:cNvSpPr/>
      </dsp:nvSpPr>
      <dsp:spPr>
        <a:xfrm>
          <a:off x="281825" y="725958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Works even without camera</a:t>
          </a:r>
          <a:endParaRPr lang="en-IN" sz="1000" kern="1200" dirty="0"/>
        </a:p>
      </dsp:txBody>
      <dsp:txXfrm>
        <a:off x="289755" y="733888"/>
        <a:ext cx="2238747" cy="254887"/>
      </dsp:txXfrm>
    </dsp:sp>
    <dsp:sp modelId="{743F4591-4B06-47AC-86DB-017BE1ED55C0}">
      <dsp:nvSpPr>
        <dsp:cNvPr id="0" name=""/>
        <dsp:cNvSpPr/>
      </dsp:nvSpPr>
      <dsp:spPr>
        <a:xfrm>
          <a:off x="281825" y="1038359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🎯 Passive emotion recognition</a:t>
          </a:r>
          <a:endParaRPr lang="en-IN" sz="1000" kern="1200" dirty="0"/>
        </a:p>
      </dsp:txBody>
      <dsp:txXfrm>
        <a:off x="289755" y="1046289"/>
        <a:ext cx="2238747" cy="254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5819-7CAF-CA48-CB3E-693AC47B1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4B282-62D0-3102-DC47-6AC9C98C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1344-E711-2006-AA1A-07D2EEFC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907D6-68F5-873D-9651-6504859A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A4100-F45C-25D4-5EBF-063F49A6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1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914B-ABE1-00E9-86CA-7028C5CA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E3CC8-320E-E054-631F-E094127FF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627E3-96E4-DA34-E308-BB172E34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80561-2DB8-43EC-CDA4-8D00A43E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DB4D-8AAA-F29E-B4BE-49E2A968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43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F055C-7FFB-F6D8-2927-FF28BDF45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C275-1F19-C14F-0342-56674AF40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B177-9FA4-3DDD-777D-38C4602E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45BD-7717-AA79-A40B-568EB535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8924-5871-FE78-FBC6-A4AC7B35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078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879A-F228-0227-A262-20BFA924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19D7-BD08-A97F-F443-0E1D32B8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D01D7-073D-D1F8-B9E9-5820339D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40F43-4B25-B963-481C-C33EBB4C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A4165-39CF-375A-2A34-7630060C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92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17DC-8D64-2AA3-0969-7E6DD0F0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0B9EF-8116-3A58-99DD-A5C7E3BF9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AE09E-95D4-FBCD-B882-DE709738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473C9-DF4E-2A19-785A-BE613598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35B9-F4F8-4937-DE11-FB0A324A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94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9E4F-F1CA-FC29-E771-9AE5BD17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DA95-638B-2D19-33A4-DD8E94B67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6C21-C586-52BF-3512-58D42A86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A40D0-5FF4-4E92-1AB1-DE9FFD2A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31D6-3AC2-B681-D7D8-4FD36D28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748BD-69A1-D005-755E-3141D10B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93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6EF2-BCFC-B64E-C2F1-9CA71BAB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A6E4-6221-ED15-8CCC-8F62C9FA2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73637-8945-3A90-0DC3-60B0F43F2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288FA-B633-551D-6645-763C0CC06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68122-FF6D-8A7F-0A54-DD9457705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136B8-981C-8C02-A609-496F950E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D24A4-AA43-EE09-40AB-7C451E05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E17A1-D460-91FA-F82D-F6F0FDB7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73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E0B3-C177-5222-5B58-2873895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58A99-2D3A-E413-6546-C3633D00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B10E8-E0A7-28BA-EFE9-8211903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A46AA-6C2D-63A2-EA0A-92459C81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51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3FC04-4F8B-07D3-4E31-FCCDAFDB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27FE0-7526-DF69-B4B5-5495972F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13D31-34CA-0079-42A3-0FA216B3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D726-1102-F135-91B7-B35DBCE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6EEE-01B2-D180-C66A-FD871653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B7D7C-251A-4B14-CF10-6E8163DC1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2973C-D0CA-22A7-7DD1-DA89754F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A9C66-26F7-BD91-D5CD-00BA52FC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D86AC-C98B-1885-6DC9-B8409736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60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A3F8-4D73-8BC3-3CB0-80C05778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A3DFC-4BA3-80B7-60F8-4CC0BFC8F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EF53F-28E8-E699-E497-698D7CCF6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EDF20-5090-0C98-A9AB-BDE92A56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152EB-9366-AB27-5AAE-F014E3E3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2DD5A-D377-04BC-3FC9-E2545C2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09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8334B-B127-BCB7-CE74-7F894648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8AC38-D320-DD37-F513-472CB385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661F-B30F-B59A-0551-779B4177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1010F-CD28-4905-84B2-A3ACE670B18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C49D-535E-06A6-7BE1-E889216AA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B7059-EBB6-003F-5FBD-C56CB72ED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AB6E9-700B-4778-8AC5-D24FD3A80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2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26" Type="http://schemas.openxmlformats.org/officeDocument/2006/relationships/diagramColors" Target="../diagrams/colors9.xml"/><Relationship Id="rId39" Type="http://schemas.openxmlformats.org/officeDocument/2006/relationships/diagramLayout" Target="../diagrams/layout12.xml"/><Relationship Id="rId21" Type="http://schemas.openxmlformats.org/officeDocument/2006/relationships/diagramColors" Target="../diagrams/colors8.xml"/><Relationship Id="rId34" Type="http://schemas.openxmlformats.org/officeDocument/2006/relationships/diagramLayout" Target="../diagrams/layout11.xml"/><Relationship Id="rId42" Type="http://schemas.microsoft.com/office/2007/relationships/diagramDrawing" Target="../diagrams/drawing12.xml"/><Relationship Id="rId7" Type="http://schemas.microsoft.com/office/2007/relationships/diagramDrawing" Target="../diagrams/drawing5.xml"/><Relationship Id="rId2" Type="http://schemas.openxmlformats.org/officeDocument/2006/relationships/image" Target="../media/image11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29" Type="http://schemas.openxmlformats.org/officeDocument/2006/relationships/diagramLayout" Target="../diagrams/layout10.xml"/><Relationship Id="rId41" Type="http://schemas.openxmlformats.org/officeDocument/2006/relationships/diagramColors" Target="../diagrams/colors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24" Type="http://schemas.openxmlformats.org/officeDocument/2006/relationships/diagramLayout" Target="../diagrams/layout9.xml"/><Relationship Id="rId32" Type="http://schemas.microsoft.com/office/2007/relationships/diagramDrawing" Target="../diagrams/drawing10.xml"/><Relationship Id="rId37" Type="http://schemas.microsoft.com/office/2007/relationships/diagramDrawing" Target="../diagrams/drawing11.xml"/><Relationship Id="rId40" Type="http://schemas.openxmlformats.org/officeDocument/2006/relationships/diagramQuickStyle" Target="../diagrams/quickStyle12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23" Type="http://schemas.openxmlformats.org/officeDocument/2006/relationships/diagramData" Target="../diagrams/data9.xml"/><Relationship Id="rId28" Type="http://schemas.openxmlformats.org/officeDocument/2006/relationships/diagramData" Target="../diagrams/data10.xml"/><Relationship Id="rId36" Type="http://schemas.openxmlformats.org/officeDocument/2006/relationships/diagramColors" Target="../diagrams/colors11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31" Type="http://schemas.openxmlformats.org/officeDocument/2006/relationships/diagramColors" Target="../diagrams/colors1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Relationship Id="rId27" Type="http://schemas.microsoft.com/office/2007/relationships/diagramDrawing" Target="../diagrams/drawing9.xml"/><Relationship Id="rId30" Type="http://schemas.openxmlformats.org/officeDocument/2006/relationships/diagramQuickStyle" Target="../diagrams/quickStyle10.xml"/><Relationship Id="rId35" Type="http://schemas.openxmlformats.org/officeDocument/2006/relationships/diagramQuickStyle" Target="../diagrams/quickStyle11.xml"/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5" Type="http://schemas.openxmlformats.org/officeDocument/2006/relationships/diagramQuickStyle" Target="../diagrams/quickStyle9.xml"/><Relationship Id="rId33" Type="http://schemas.openxmlformats.org/officeDocument/2006/relationships/diagramData" Target="../diagrams/data11.xml"/><Relationship Id="rId38" Type="http://schemas.openxmlformats.org/officeDocument/2006/relationships/diagramData" Target="../diagrams/data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microsoft.com/office/2007/relationships/hdphoto" Target="../media/hdphoto2.wdp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F72B-84DB-2BBD-CB87-E91BE01A9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213" y="4528442"/>
            <a:ext cx="11762793" cy="503852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Team</a:t>
            </a:r>
            <a:r>
              <a:rPr lang="en-IN" sz="3600" b="1" spc="-25" dirty="0">
                <a:latin typeface="Arial Black" panose="020B0A04020102020204" pitchFamily="34" charset="0"/>
              </a:rPr>
              <a:t> </a:t>
            </a:r>
            <a:r>
              <a:rPr lang="en-IN" sz="3600" b="1" spc="125" dirty="0">
                <a:latin typeface="Arial Black" panose="020B0A04020102020204" pitchFamily="34" charset="0"/>
              </a:rPr>
              <a:t>Members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E08D5-5C4E-6288-4871-3D2C2829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07065"/>
            <a:ext cx="12260424" cy="1655762"/>
          </a:xfrm>
        </p:spPr>
        <p:txBody>
          <a:bodyPr>
            <a:normAutofit fontScale="85000" lnSpcReduction="20000"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202729"/>
                </a:solidFill>
                <a:latin typeface="Tahoma"/>
                <a:cs typeface="Tahoma"/>
              </a:rPr>
              <a:t>Team</a:t>
            </a:r>
            <a:r>
              <a:rPr lang="en-IN" spc="-7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85" dirty="0">
                <a:solidFill>
                  <a:srgbClr val="202729"/>
                </a:solidFill>
                <a:latin typeface="Tahoma"/>
                <a:cs typeface="Tahoma"/>
              </a:rPr>
              <a:t>Name</a:t>
            </a:r>
            <a:r>
              <a:rPr lang="en-IN" spc="-7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: </a:t>
            </a:r>
            <a:r>
              <a:rPr lang="en-IN" b="1" spc="-50" dirty="0">
                <a:solidFill>
                  <a:srgbClr val="202729"/>
                </a:solidFill>
                <a:latin typeface="Tahoma"/>
                <a:cs typeface="Tahoma"/>
              </a:rPr>
              <a:t>Binary Broomsticks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endParaRPr lang="en-IN" spc="-50" dirty="0">
              <a:solidFill>
                <a:srgbClr val="202729"/>
              </a:solidFill>
              <a:latin typeface="Tahoma"/>
              <a:cs typeface="Tahom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202729"/>
                </a:solidFill>
                <a:latin typeface="Tahoma"/>
                <a:cs typeface="Tahoma"/>
              </a:rPr>
              <a:t>Team</a:t>
            </a:r>
            <a:r>
              <a:rPr lang="en-IN" spc="-9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90" dirty="0">
                <a:solidFill>
                  <a:srgbClr val="202729"/>
                </a:solidFill>
                <a:latin typeface="Tahoma"/>
                <a:cs typeface="Tahoma"/>
              </a:rPr>
              <a:t>Leader</a:t>
            </a:r>
            <a:r>
              <a:rPr lang="en-IN" spc="-9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85" dirty="0">
                <a:solidFill>
                  <a:srgbClr val="202729"/>
                </a:solidFill>
                <a:latin typeface="Tahoma"/>
                <a:cs typeface="Tahoma"/>
              </a:rPr>
              <a:t>Name</a:t>
            </a:r>
            <a:r>
              <a:rPr lang="en-IN" spc="-8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: Survi Mukherjee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endParaRPr lang="en-IN" spc="-50" dirty="0">
              <a:solidFill>
                <a:srgbClr val="202729"/>
              </a:solidFill>
              <a:latin typeface="Tahoma"/>
              <a:cs typeface="Tahom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65" dirty="0">
                <a:solidFill>
                  <a:srgbClr val="202729"/>
                </a:solidFill>
                <a:latin typeface="Tahoma"/>
                <a:cs typeface="Tahoma"/>
              </a:rPr>
              <a:t>Problem</a:t>
            </a:r>
            <a:r>
              <a:rPr lang="en-IN" spc="-11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65" dirty="0">
                <a:solidFill>
                  <a:srgbClr val="202729"/>
                </a:solidFill>
                <a:latin typeface="Tahoma"/>
                <a:cs typeface="Tahoma"/>
              </a:rPr>
              <a:t>Statement</a:t>
            </a:r>
            <a:r>
              <a:rPr lang="en-IN" spc="-10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95" dirty="0">
                <a:solidFill>
                  <a:srgbClr val="202729"/>
                </a:solidFill>
                <a:latin typeface="Tahoma"/>
                <a:cs typeface="Tahoma"/>
              </a:rPr>
              <a:t>:  </a:t>
            </a:r>
            <a:r>
              <a:rPr lang="en-US" b="1" dirty="0"/>
              <a:t>Mentis Mirror </a:t>
            </a:r>
            <a:r>
              <a:rPr lang="en-US" dirty="0"/>
              <a:t>“A Cognitive Digital Twin for Real-Time Emotion &amp; Stress Detection” Combining IoT + AI for Human-Centric Wellness, Safety &amp; Productivity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D810D-124F-1F99-D5B2-0950CE387E6B}"/>
              </a:ext>
            </a:extLst>
          </p:cNvPr>
          <p:cNvSpPr txBox="1"/>
          <p:nvPr/>
        </p:nvSpPr>
        <p:spPr>
          <a:xfrm>
            <a:off x="111966" y="5126588"/>
            <a:ext cx="11961846" cy="1506617"/>
          </a:xfrm>
          <a:custGeom>
            <a:avLst/>
            <a:gdLst/>
            <a:ahLst/>
            <a:cxnLst/>
            <a:rect l="l" t="t" r="r" b="b"/>
            <a:pathLst>
              <a:path w="9741470" h="1406128">
                <a:moveTo>
                  <a:pt x="2982032" y="1340383"/>
                </a:moveTo>
                <a:cubicBezTo>
                  <a:pt x="2983893" y="1340383"/>
                  <a:pt x="2985437" y="1340476"/>
                  <a:pt x="2986664" y="1340662"/>
                </a:cubicBezTo>
                <a:cubicBezTo>
                  <a:pt x="2987892" y="1340848"/>
                  <a:pt x="2988860" y="1341183"/>
                  <a:pt x="2989567" y="1341667"/>
                </a:cubicBezTo>
                <a:cubicBezTo>
                  <a:pt x="2990274" y="1342150"/>
                  <a:pt x="2990776" y="1342746"/>
                  <a:pt x="2991073" y="1343453"/>
                </a:cubicBezTo>
                <a:cubicBezTo>
                  <a:pt x="2991371" y="1344160"/>
                  <a:pt x="2991520" y="1345071"/>
                  <a:pt x="2991520" y="1346187"/>
                </a:cubicBezTo>
                <a:cubicBezTo>
                  <a:pt x="2991520" y="1350429"/>
                  <a:pt x="2990571" y="1354689"/>
                  <a:pt x="2988674" y="1358968"/>
                </a:cubicBezTo>
                <a:cubicBezTo>
                  <a:pt x="2986776" y="1363247"/>
                  <a:pt x="2984079" y="1367470"/>
                  <a:pt x="2980581" y="1371637"/>
                </a:cubicBezTo>
                <a:lnTo>
                  <a:pt x="2960601" y="1394631"/>
                </a:lnTo>
                <a:cubicBezTo>
                  <a:pt x="2959634" y="1395747"/>
                  <a:pt x="2958369" y="1396547"/>
                  <a:pt x="2956806" y="1397031"/>
                </a:cubicBezTo>
                <a:cubicBezTo>
                  <a:pt x="2955243" y="1397514"/>
                  <a:pt x="2953085" y="1397756"/>
                  <a:pt x="2950332" y="1397756"/>
                </a:cubicBezTo>
                <a:cubicBezTo>
                  <a:pt x="2948992" y="1397756"/>
                  <a:pt x="2947913" y="1397663"/>
                  <a:pt x="2947095" y="1397477"/>
                </a:cubicBezTo>
                <a:cubicBezTo>
                  <a:pt x="2946276" y="1397291"/>
                  <a:pt x="2945718" y="1397049"/>
                  <a:pt x="2945420" y="1396752"/>
                </a:cubicBezTo>
                <a:cubicBezTo>
                  <a:pt x="2945123" y="1396454"/>
                  <a:pt x="2945030" y="1396008"/>
                  <a:pt x="2945141" y="1395412"/>
                </a:cubicBezTo>
                <a:cubicBezTo>
                  <a:pt x="2945253" y="1394817"/>
                  <a:pt x="2945569" y="1394110"/>
                  <a:pt x="2946090" y="1393291"/>
                </a:cubicBezTo>
                <a:lnTo>
                  <a:pt x="2967075" y="1362596"/>
                </a:lnTo>
                <a:lnTo>
                  <a:pt x="2969642" y="1349424"/>
                </a:lnTo>
                <a:cubicBezTo>
                  <a:pt x="2970014" y="1347415"/>
                  <a:pt x="2970498" y="1345815"/>
                  <a:pt x="2971093" y="1344625"/>
                </a:cubicBezTo>
                <a:cubicBezTo>
                  <a:pt x="2971688" y="1343434"/>
                  <a:pt x="2972451" y="1342541"/>
                  <a:pt x="2973381" y="1341946"/>
                </a:cubicBezTo>
                <a:cubicBezTo>
                  <a:pt x="2974312" y="1341350"/>
                  <a:pt x="2975465" y="1340941"/>
                  <a:pt x="2976842" y="1340718"/>
                </a:cubicBezTo>
                <a:cubicBezTo>
                  <a:pt x="2978218" y="1340495"/>
                  <a:pt x="2979948" y="1340383"/>
                  <a:pt x="2982032" y="1340383"/>
                </a:cubicBezTo>
                <a:close/>
                <a:moveTo>
                  <a:pt x="646398" y="1340383"/>
                </a:moveTo>
                <a:cubicBezTo>
                  <a:pt x="648556" y="1340383"/>
                  <a:pt x="650286" y="1340569"/>
                  <a:pt x="651588" y="1340941"/>
                </a:cubicBezTo>
                <a:cubicBezTo>
                  <a:pt x="652890" y="1341313"/>
                  <a:pt x="653914" y="1341853"/>
                  <a:pt x="654658" y="1342560"/>
                </a:cubicBezTo>
                <a:cubicBezTo>
                  <a:pt x="655402" y="1343267"/>
                  <a:pt x="655904" y="1344104"/>
                  <a:pt x="656165" y="1345071"/>
                </a:cubicBezTo>
                <a:cubicBezTo>
                  <a:pt x="656425" y="1346039"/>
                  <a:pt x="656555" y="1347118"/>
                  <a:pt x="656555" y="1348308"/>
                </a:cubicBezTo>
                <a:cubicBezTo>
                  <a:pt x="656555" y="1349350"/>
                  <a:pt x="656462" y="1350578"/>
                  <a:pt x="656276" y="1351992"/>
                </a:cubicBezTo>
                <a:cubicBezTo>
                  <a:pt x="656090" y="1353406"/>
                  <a:pt x="655811" y="1354857"/>
                  <a:pt x="655439" y="1356345"/>
                </a:cubicBezTo>
                <a:cubicBezTo>
                  <a:pt x="655067" y="1357833"/>
                  <a:pt x="654602" y="1359210"/>
                  <a:pt x="654044" y="1360475"/>
                </a:cubicBezTo>
                <a:cubicBezTo>
                  <a:pt x="653486" y="1361740"/>
                  <a:pt x="652760" y="1362819"/>
                  <a:pt x="651867" y="1363712"/>
                </a:cubicBezTo>
                <a:cubicBezTo>
                  <a:pt x="650974" y="1364605"/>
                  <a:pt x="649709" y="1365275"/>
                  <a:pt x="648072" y="1365721"/>
                </a:cubicBezTo>
                <a:cubicBezTo>
                  <a:pt x="646435" y="1366168"/>
                  <a:pt x="644351" y="1366391"/>
                  <a:pt x="641821" y="1366391"/>
                </a:cubicBezTo>
                <a:cubicBezTo>
                  <a:pt x="639738" y="1366391"/>
                  <a:pt x="638026" y="1366242"/>
                  <a:pt x="636687" y="1365944"/>
                </a:cubicBezTo>
                <a:cubicBezTo>
                  <a:pt x="635347" y="1365647"/>
                  <a:pt x="634306" y="1365144"/>
                  <a:pt x="633561" y="1364437"/>
                </a:cubicBezTo>
                <a:cubicBezTo>
                  <a:pt x="632817" y="1363731"/>
                  <a:pt x="632296" y="1362875"/>
                  <a:pt x="631999" y="1361870"/>
                </a:cubicBezTo>
                <a:cubicBezTo>
                  <a:pt x="631701" y="1360866"/>
                  <a:pt x="631552" y="1359731"/>
                  <a:pt x="631552" y="1358466"/>
                </a:cubicBezTo>
                <a:cubicBezTo>
                  <a:pt x="631552" y="1357275"/>
                  <a:pt x="631645" y="1355954"/>
                  <a:pt x="631831" y="1354503"/>
                </a:cubicBezTo>
                <a:cubicBezTo>
                  <a:pt x="632017" y="1353052"/>
                  <a:pt x="632315" y="1351620"/>
                  <a:pt x="632724" y="1350206"/>
                </a:cubicBezTo>
                <a:cubicBezTo>
                  <a:pt x="633134" y="1348792"/>
                  <a:pt x="633617" y="1347471"/>
                  <a:pt x="634175" y="1346243"/>
                </a:cubicBezTo>
                <a:cubicBezTo>
                  <a:pt x="634734" y="1345015"/>
                  <a:pt x="635440" y="1343974"/>
                  <a:pt x="636296" y="1343118"/>
                </a:cubicBezTo>
                <a:cubicBezTo>
                  <a:pt x="637152" y="1342262"/>
                  <a:pt x="638343" y="1341592"/>
                  <a:pt x="639868" y="1341109"/>
                </a:cubicBezTo>
                <a:cubicBezTo>
                  <a:pt x="641393" y="1340625"/>
                  <a:pt x="643570" y="1340383"/>
                  <a:pt x="646398" y="1340383"/>
                </a:cubicBezTo>
                <a:close/>
                <a:moveTo>
                  <a:pt x="465423" y="1340383"/>
                </a:moveTo>
                <a:cubicBezTo>
                  <a:pt x="467581" y="1340383"/>
                  <a:pt x="469311" y="1340569"/>
                  <a:pt x="470613" y="1340941"/>
                </a:cubicBezTo>
                <a:cubicBezTo>
                  <a:pt x="471916" y="1341313"/>
                  <a:pt x="472939" y="1341853"/>
                  <a:pt x="473683" y="1342560"/>
                </a:cubicBezTo>
                <a:cubicBezTo>
                  <a:pt x="474427" y="1343267"/>
                  <a:pt x="474929" y="1344104"/>
                  <a:pt x="475190" y="1345071"/>
                </a:cubicBezTo>
                <a:cubicBezTo>
                  <a:pt x="475450" y="1346039"/>
                  <a:pt x="475580" y="1347118"/>
                  <a:pt x="475580" y="1348308"/>
                </a:cubicBezTo>
                <a:cubicBezTo>
                  <a:pt x="475580" y="1349350"/>
                  <a:pt x="475487" y="1350578"/>
                  <a:pt x="475301" y="1351992"/>
                </a:cubicBezTo>
                <a:cubicBezTo>
                  <a:pt x="475115" y="1353406"/>
                  <a:pt x="474836" y="1354857"/>
                  <a:pt x="474464" y="1356345"/>
                </a:cubicBezTo>
                <a:cubicBezTo>
                  <a:pt x="474092" y="1357833"/>
                  <a:pt x="473627" y="1359210"/>
                  <a:pt x="473069" y="1360475"/>
                </a:cubicBezTo>
                <a:cubicBezTo>
                  <a:pt x="472511" y="1361740"/>
                  <a:pt x="471785" y="1362819"/>
                  <a:pt x="470892" y="1363712"/>
                </a:cubicBezTo>
                <a:cubicBezTo>
                  <a:pt x="469999" y="1364605"/>
                  <a:pt x="468734" y="1365275"/>
                  <a:pt x="467097" y="1365721"/>
                </a:cubicBezTo>
                <a:cubicBezTo>
                  <a:pt x="465460" y="1366168"/>
                  <a:pt x="463377" y="1366391"/>
                  <a:pt x="460846" y="1366391"/>
                </a:cubicBezTo>
                <a:cubicBezTo>
                  <a:pt x="458763" y="1366391"/>
                  <a:pt x="457051" y="1366242"/>
                  <a:pt x="455712" y="1365944"/>
                </a:cubicBezTo>
                <a:cubicBezTo>
                  <a:pt x="454372" y="1365647"/>
                  <a:pt x="453331" y="1365144"/>
                  <a:pt x="452586" y="1364437"/>
                </a:cubicBezTo>
                <a:cubicBezTo>
                  <a:pt x="451842" y="1363731"/>
                  <a:pt x="451322" y="1362875"/>
                  <a:pt x="451024" y="1361870"/>
                </a:cubicBezTo>
                <a:cubicBezTo>
                  <a:pt x="450726" y="1360866"/>
                  <a:pt x="450577" y="1359731"/>
                  <a:pt x="450577" y="1358466"/>
                </a:cubicBezTo>
                <a:cubicBezTo>
                  <a:pt x="450577" y="1357275"/>
                  <a:pt x="450670" y="1355954"/>
                  <a:pt x="450856" y="1354503"/>
                </a:cubicBezTo>
                <a:cubicBezTo>
                  <a:pt x="451042" y="1353052"/>
                  <a:pt x="451340" y="1351620"/>
                  <a:pt x="451749" y="1350206"/>
                </a:cubicBezTo>
                <a:cubicBezTo>
                  <a:pt x="452158" y="1348792"/>
                  <a:pt x="452642" y="1347471"/>
                  <a:pt x="453200" y="1346243"/>
                </a:cubicBezTo>
                <a:cubicBezTo>
                  <a:pt x="453758" y="1345015"/>
                  <a:pt x="454465" y="1343974"/>
                  <a:pt x="455321" y="1343118"/>
                </a:cubicBezTo>
                <a:cubicBezTo>
                  <a:pt x="456177" y="1342262"/>
                  <a:pt x="457368" y="1341592"/>
                  <a:pt x="458893" y="1341109"/>
                </a:cubicBezTo>
                <a:cubicBezTo>
                  <a:pt x="460418" y="1340625"/>
                  <a:pt x="462595" y="1340383"/>
                  <a:pt x="465423" y="1340383"/>
                </a:cubicBezTo>
                <a:close/>
                <a:moveTo>
                  <a:pt x="236823" y="1340383"/>
                </a:moveTo>
                <a:cubicBezTo>
                  <a:pt x="238981" y="1340383"/>
                  <a:pt x="240711" y="1340569"/>
                  <a:pt x="242013" y="1340941"/>
                </a:cubicBezTo>
                <a:cubicBezTo>
                  <a:pt x="243315" y="1341313"/>
                  <a:pt x="244339" y="1341853"/>
                  <a:pt x="245083" y="1342560"/>
                </a:cubicBezTo>
                <a:cubicBezTo>
                  <a:pt x="245827" y="1343267"/>
                  <a:pt x="246329" y="1344104"/>
                  <a:pt x="246590" y="1345071"/>
                </a:cubicBezTo>
                <a:cubicBezTo>
                  <a:pt x="246850" y="1346039"/>
                  <a:pt x="246980" y="1347118"/>
                  <a:pt x="246980" y="1348308"/>
                </a:cubicBezTo>
                <a:cubicBezTo>
                  <a:pt x="246980" y="1349350"/>
                  <a:pt x="246887" y="1350578"/>
                  <a:pt x="246701" y="1351992"/>
                </a:cubicBezTo>
                <a:cubicBezTo>
                  <a:pt x="246515" y="1353406"/>
                  <a:pt x="246236" y="1354857"/>
                  <a:pt x="245864" y="1356345"/>
                </a:cubicBezTo>
                <a:cubicBezTo>
                  <a:pt x="245492" y="1357833"/>
                  <a:pt x="245027" y="1359210"/>
                  <a:pt x="244469" y="1360475"/>
                </a:cubicBezTo>
                <a:cubicBezTo>
                  <a:pt x="243911" y="1361740"/>
                  <a:pt x="243185" y="1362819"/>
                  <a:pt x="242292" y="1363712"/>
                </a:cubicBezTo>
                <a:cubicBezTo>
                  <a:pt x="241399" y="1364605"/>
                  <a:pt x="240134" y="1365275"/>
                  <a:pt x="238497" y="1365721"/>
                </a:cubicBezTo>
                <a:cubicBezTo>
                  <a:pt x="236860" y="1366168"/>
                  <a:pt x="234776" y="1366391"/>
                  <a:pt x="232246" y="1366391"/>
                </a:cubicBezTo>
                <a:cubicBezTo>
                  <a:pt x="230163" y="1366391"/>
                  <a:pt x="228451" y="1366242"/>
                  <a:pt x="227112" y="1365944"/>
                </a:cubicBezTo>
                <a:cubicBezTo>
                  <a:pt x="225772" y="1365647"/>
                  <a:pt x="224731" y="1365144"/>
                  <a:pt x="223986" y="1364437"/>
                </a:cubicBezTo>
                <a:cubicBezTo>
                  <a:pt x="223242" y="1363731"/>
                  <a:pt x="222721" y="1362875"/>
                  <a:pt x="222424" y="1361870"/>
                </a:cubicBezTo>
                <a:cubicBezTo>
                  <a:pt x="222126" y="1360866"/>
                  <a:pt x="221977" y="1359731"/>
                  <a:pt x="221977" y="1358466"/>
                </a:cubicBezTo>
                <a:cubicBezTo>
                  <a:pt x="221977" y="1357275"/>
                  <a:pt x="222070" y="1355954"/>
                  <a:pt x="222256" y="1354503"/>
                </a:cubicBezTo>
                <a:cubicBezTo>
                  <a:pt x="222442" y="1353052"/>
                  <a:pt x="222740" y="1351620"/>
                  <a:pt x="223149" y="1350206"/>
                </a:cubicBezTo>
                <a:cubicBezTo>
                  <a:pt x="223559" y="1348792"/>
                  <a:pt x="224042" y="1347471"/>
                  <a:pt x="224600" y="1346243"/>
                </a:cubicBezTo>
                <a:cubicBezTo>
                  <a:pt x="225159" y="1345015"/>
                  <a:pt x="225865" y="1343974"/>
                  <a:pt x="226721" y="1343118"/>
                </a:cubicBezTo>
                <a:cubicBezTo>
                  <a:pt x="227577" y="1342262"/>
                  <a:pt x="228768" y="1341592"/>
                  <a:pt x="230293" y="1341109"/>
                </a:cubicBezTo>
                <a:cubicBezTo>
                  <a:pt x="231819" y="1340625"/>
                  <a:pt x="233995" y="1340383"/>
                  <a:pt x="236823" y="1340383"/>
                </a:cubicBezTo>
                <a:close/>
                <a:moveTo>
                  <a:pt x="8301260" y="1310878"/>
                </a:moveTo>
                <a:cubicBezTo>
                  <a:pt x="8303120" y="1310878"/>
                  <a:pt x="8304664" y="1310971"/>
                  <a:pt x="8305892" y="1311157"/>
                </a:cubicBezTo>
                <a:cubicBezTo>
                  <a:pt x="8307120" y="1311343"/>
                  <a:pt x="8308087" y="1311678"/>
                  <a:pt x="8308794" y="1312162"/>
                </a:cubicBezTo>
                <a:cubicBezTo>
                  <a:pt x="8309501" y="1312645"/>
                  <a:pt x="8310004" y="1313241"/>
                  <a:pt x="8310301" y="1313948"/>
                </a:cubicBezTo>
                <a:cubicBezTo>
                  <a:pt x="8310599" y="1314655"/>
                  <a:pt x="8310748" y="1315566"/>
                  <a:pt x="8310748" y="1316682"/>
                </a:cubicBezTo>
                <a:cubicBezTo>
                  <a:pt x="8310748" y="1320924"/>
                  <a:pt x="8309799" y="1325184"/>
                  <a:pt x="8307901" y="1329463"/>
                </a:cubicBezTo>
                <a:cubicBezTo>
                  <a:pt x="8306004" y="1333742"/>
                  <a:pt x="8303306" y="1337965"/>
                  <a:pt x="8299809" y="1342132"/>
                </a:cubicBezTo>
                <a:lnTo>
                  <a:pt x="8279829" y="1365126"/>
                </a:lnTo>
                <a:cubicBezTo>
                  <a:pt x="8278861" y="1366242"/>
                  <a:pt x="8277596" y="1367042"/>
                  <a:pt x="8276034" y="1367526"/>
                </a:cubicBezTo>
                <a:cubicBezTo>
                  <a:pt x="8274471" y="1368009"/>
                  <a:pt x="8272313" y="1368251"/>
                  <a:pt x="8269560" y="1368251"/>
                </a:cubicBezTo>
                <a:cubicBezTo>
                  <a:pt x="8268220" y="1368251"/>
                  <a:pt x="8267141" y="1368158"/>
                  <a:pt x="8266323" y="1367972"/>
                </a:cubicBezTo>
                <a:cubicBezTo>
                  <a:pt x="8265504" y="1367786"/>
                  <a:pt x="8264946" y="1367544"/>
                  <a:pt x="8264648" y="1367247"/>
                </a:cubicBezTo>
                <a:cubicBezTo>
                  <a:pt x="8264351" y="1366949"/>
                  <a:pt x="8264258" y="1366503"/>
                  <a:pt x="8264369" y="1365907"/>
                </a:cubicBezTo>
                <a:cubicBezTo>
                  <a:pt x="8264481" y="1365312"/>
                  <a:pt x="8264797" y="1364605"/>
                  <a:pt x="8265318" y="1363786"/>
                </a:cubicBezTo>
                <a:lnTo>
                  <a:pt x="8286303" y="1333091"/>
                </a:lnTo>
                <a:lnTo>
                  <a:pt x="8288870" y="1319919"/>
                </a:lnTo>
                <a:cubicBezTo>
                  <a:pt x="8289242" y="1317910"/>
                  <a:pt x="8289726" y="1316310"/>
                  <a:pt x="8290321" y="1315120"/>
                </a:cubicBezTo>
                <a:cubicBezTo>
                  <a:pt x="8290916" y="1313929"/>
                  <a:pt x="8291679" y="1313036"/>
                  <a:pt x="8292609" y="1312441"/>
                </a:cubicBezTo>
                <a:cubicBezTo>
                  <a:pt x="8293539" y="1311845"/>
                  <a:pt x="8294693" y="1311436"/>
                  <a:pt x="8296070" y="1311213"/>
                </a:cubicBezTo>
                <a:cubicBezTo>
                  <a:pt x="8297446" y="1310990"/>
                  <a:pt x="8299176" y="1310878"/>
                  <a:pt x="8301260" y="1310878"/>
                </a:cubicBezTo>
                <a:close/>
                <a:moveTo>
                  <a:pt x="359457" y="1298637"/>
                </a:moveTo>
                <a:lnTo>
                  <a:pt x="349411" y="1349536"/>
                </a:lnTo>
                <a:lnTo>
                  <a:pt x="376312" y="1349536"/>
                </a:lnTo>
                <a:cubicBezTo>
                  <a:pt x="382414" y="1349536"/>
                  <a:pt x="387567" y="1348662"/>
                  <a:pt x="391772" y="1346913"/>
                </a:cubicBezTo>
                <a:cubicBezTo>
                  <a:pt x="395976" y="1345164"/>
                  <a:pt x="399492" y="1342857"/>
                  <a:pt x="402320" y="1339992"/>
                </a:cubicBezTo>
                <a:cubicBezTo>
                  <a:pt x="405148" y="1337127"/>
                  <a:pt x="407305" y="1333797"/>
                  <a:pt x="408794" y="1330002"/>
                </a:cubicBezTo>
                <a:cubicBezTo>
                  <a:pt x="410282" y="1326207"/>
                  <a:pt x="411026" y="1322226"/>
                  <a:pt x="411026" y="1318059"/>
                </a:cubicBezTo>
                <a:cubicBezTo>
                  <a:pt x="411026" y="1311883"/>
                  <a:pt x="408831" y="1307101"/>
                  <a:pt x="404441" y="1303716"/>
                </a:cubicBezTo>
                <a:cubicBezTo>
                  <a:pt x="400050" y="1300330"/>
                  <a:pt x="393278" y="1298637"/>
                  <a:pt x="384125" y="1298637"/>
                </a:cubicBezTo>
                <a:close/>
                <a:moveTo>
                  <a:pt x="3707197" y="1272964"/>
                </a:moveTo>
                <a:cubicBezTo>
                  <a:pt x="3703179" y="1272964"/>
                  <a:pt x="3699086" y="1274080"/>
                  <a:pt x="3694919" y="1276313"/>
                </a:cubicBezTo>
                <a:cubicBezTo>
                  <a:pt x="3690751" y="1278545"/>
                  <a:pt x="3686882" y="1281670"/>
                  <a:pt x="3683310" y="1285689"/>
                </a:cubicBezTo>
                <a:cubicBezTo>
                  <a:pt x="3679738" y="1289707"/>
                  <a:pt x="3676557" y="1294451"/>
                  <a:pt x="3673767" y="1299920"/>
                </a:cubicBezTo>
                <a:cubicBezTo>
                  <a:pt x="3670976" y="1305390"/>
                  <a:pt x="3668948" y="1311362"/>
                  <a:pt x="3667683" y="1317836"/>
                </a:cubicBezTo>
                <a:lnTo>
                  <a:pt x="3664000" y="1336253"/>
                </a:lnTo>
                <a:cubicBezTo>
                  <a:pt x="3667497" y="1341462"/>
                  <a:pt x="3671255" y="1345350"/>
                  <a:pt x="3675274" y="1347918"/>
                </a:cubicBezTo>
                <a:cubicBezTo>
                  <a:pt x="3679292" y="1350485"/>
                  <a:pt x="3683831" y="1351768"/>
                  <a:pt x="3688891" y="1351768"/>
                </a:cubicBezTo>
                <a:cubicBezTo>
                  <a:pt x="3692835" y="1351768"/>
                  <a:pt x="3696426" y="1350838"/>
                  <a:pt x="3699663" y="1348978"/>
                </a:cubicBezTo>
                <a:cubicBezTo>
                  <a:pt x="3702900" y="1347118"/>
                  <a:pt x="3705765" y="1344625"/>
                  <a:pt x="3708258" y="1341499"/>
                </a:cubicBezTo>
                <a:cubicBezTo>
                  <a:pt x="3710750" y="1338374"/>
                  <a:pt x="3712908" y="1334839"/>
                  <a:pt x="3714731" y="1330895"/>
                </a:cubicBezTo>
                <a:cubicBezTo>
                  <a:pt x="3716555" y="1326951"/>
                  <a:pt x="3718080" y="1322859"/>
                  <a:pt x="3719308" y="1318617"/>
                </a:cubicBezTo>
                <a:cubicBezTo>
                  <a:pt x="3720536" y="1314375"/>
                  <a:pt x="3721429" y="1310171"/>
                  <a:pt x="3721987" y="1306004"/>
                </a:cubicBezTo>
                <a:cubicBezTo>
                  <a:pt x="3722545" y="1301837"/>
                  <a:pt x="3722824" y="1298079"/>
                  <a:pt x="3722824" y="1294730"/>
                </a:cubicBezTo>
                <a:cubicBezTo>
                  <a:pt x="3722824" y="1291530"/>
                  <a:pt x="3722545" y="1288591"/>
                  <a:pt x="3721987" y="1285912"/>
                </a:cubicBezTo>
                <a:cubicBezTo>
                  <a:pt x="3721429" y="1283233"/>
                  <a:pt x="3720536" y="1280926"/>
                  <a:pt x="3719308" y="1278991"/>
                </a:cubicBezTo>
                <a:cubicBezTo>
                  <a:pt x="3718080" y="1277057"/>
                  <a:pt x="3716480" y="1275568"/>
                  <a:pt x="3714508" y="1274527"/>
                </a:cubicBezTo>
                <a:cubicBezTo>
                  <a:pt x="3712536" y="1273485"/>
                  <a:pt x="3710099" y="1272964"/>
                  <a:pt x="3707197" y="1272964"/>
                </a:cubicBezTo>
                <a:close/>
                <a:moveTo>
                  <a:pt x="3581065" y="1272964"/>
                </a:moveTo>
                <a:cubicBezTo>
                  <a:pt x="3577047" y="1272964"/>
                  <a:pt x="3573419" y="1273913"/>
                  <a:pt x="3570182" y="1275810"/>
                </a:cubicBezTo>
                <a:cubicBezTo>
                  <a:pt x="3566945" y="1277708"/>
                  <a:pt x="3564080" y="1280219"/>
                  <a:pt x="3561587" y="1283345"/>
                </a:cubicBezTo>
                <a:cubicBezTo>
                  <a:pt x="3559095" y="1286470"/>
                  <a:pt x="3556936" y="1290023"/>
                  <a:pt x="3555113" y="1294005"/>
                </a:cubicBezTo>
                <a:cubicBezTo>
                  <a:pt x="3553290" y="1297986"/>
                  <a:pt x="3551802" y="1302097"/>
                  <a:pt x="3550649" y="1306339"/>
                </a:cubicBezTo>
                <a:cubicBezTo>
                  <a:pt x="3549495" y="1310580"/>
                  <a:pt x="3548639" y="1314747"/>
                  <a:pt x="3548081" y="1318840"/>
                </a:cubicBezTo>
                <a:cubicBezTo>
                  <a:pt x="3547523" y="1322933"/>
                  <a:pt x="3547244" y="1326616"/>
                  <a:pt x="3547244" y="1329891"/>
                </a:cubicBezTo>
                <a:cubicBezTo>
                  <a:pt x="3547244" y="1332495"/>
                  <a:pt x="3547449" y="1335081"/>
                  <a:pt x="3547858" y="1337648"/>
                </a:cubicBezTo>
                <a:cubicBezTo>
                  <a:pt x="3548267" y="1340216"/>
                  <a:pt x="3549048" y="1342560"/>
                  <a:pt x="3550202" y="1344681"/>
                </a:cubicBezTo>
                <a:cubicBezTo>
                  <a:pt x="3551356" y="1346801"/>
                  <a:pt x="3552937" y="1348513"/>
                  <a:pt x="3554946" y="1349815"/>
                </a:cubicBezTo>
                <a:cubicBezTo>
                  <a:pt x="3556955" y="1351117"/>
                  <a:pt x="3559559" y="1351768"/>
                  <a:pt x="3562760" y="1351768"/>
                </a:cubicBezTo>
                <a:cubicBezTo>
                  <a:pt x="3566852" y="1351768"/>
                  <a:pt x="3570963" y="1350634"/>
                  <a:pt x="3575094" y="1348364"/>
                </a:cubicBezTo>
                <a:cubicBezTo>
                  <a:pt x="3579223" y="1346094"/>
                  <a:pt x="3583075" y="1342950"/>
                  <a:pt x="3586646" y="1338932"/>
                </a:cubicBezTo>
                <a:cubicBezTo>
                  <a:pt x="3590218" y="1334914"/>
                  <a:pt x="3593381" y="1330188"/>
                  <a:pt x="3596134" y="1324756"/>
                </a:cubicBezTo>
                <a:cubicBezTo>
                  <a:pt x="3598887" y="1319324"/>
                  <a:pt x="3600934" y="1313334"/>
                  <a:pt x="3602273" y="1306785"/>
                </a:cubicBezTo>
                <a:lnTo>
                  <a:pt x="3606068" y="1288368"/>
                </a:lnTo>
                <a:cubicBezTo>
                  <a:pt x="3602571" y="1283233"/>
                  <a:pt x="3598795" y="1279382"/>
                  <a:pt x="3594739" y="1276815"/>
                </a:cubicBezTo>
                <a:cubicBezTo>
                  <a:pt x="3590683" y="1274248"/>
                  <a:pt x="3586125" y="1272964"/>
                  <a:pt x="3581065" y="1272964"/>
                </a:cubicBezTo>
                <a:close/>
                <a:moveTo>
                  <a:pt x="3466765" y="1272964"/>
                </a:moveTo>
                <a:cubicBezTo>
                  <a:pt x="3462747" y="1272964"/>
                  <a:pt x="3459138" y="1273894"/>
                  <a:pt x="3455938" y="1275754"/>
                </a:cubicBezTo>
                <a:cubicBezTo>
                  <a:pt x="3452738" y="1277615"/>
                  <a:pt x="3449892" y="1280089"/>
                  <a:pt x="3447399" y="1283177"/>
                </a:cubicBezTo>
                <a:cubicBezTo>
                  <a:pt x="3444906" y="1286265"/>
                  <a:pt x="3442730" y="1289819"/>
                  <a:pt x="3440869" y="1293837"/>
                </a:cubicBezTo>
                <a:cubicBezTo>
                  <a:pt x="3439009" y="1297855"/>
                  <a:pt x="3437502" y="1301967"/>
                  <a:pt x="3436348" y="1306171"/>
                </a:cubicBezTo>
                <a:cubicBezTo>
                  <a:pt x="3435195" y="1310376"/>
                  <a:pt x="3434339" y="1314543"/>
                  <a:pt x="3433781" y="1318673"/>
                </a:cubicBezTo>
                <a:cubicBezTo>
                  <a:pt x="3433223" y="1322803"/>
                  <a:pt x="3432944" y="1326542"/>
                  <a:pt x="3432944" y="1329891"/>
                </a:cubicBezTo>
                <a:cubicBezTo>
                  <a:pt x="3432944" y="1333091"/>
                  <a:pt x="3433223" y="1336030"/>
                  <a:pt x="3433781" y="1338709"/>
                </a:cubicBezTo>
                <a:cubicBezTo>
                  <a:pt x="3434339" y="1341388"/>
                  <a:pt x="3435232" y="1343676"/>
                  <a:pt x="3436460" y="1345573"/>
                </a:cubicBezTo>
                <a:cubicBezTo>
                  <a:pt x="3437688" y="1347471"/>
                  <a:pt x="3439288" y="1348978"/>
                  <a:pt x="3441260" y="1350094"/>
                </a:cubicBezTo>
                <a:cubicBezTo>
                  <a:pt x="3443232" y="1351210"/>
                  <a:pt x="3445632" y="1351768"/>
                  <a:pt x="3448460" y="1351768"/>
                </a:cubicBezTo>
                <a:cubicBezTo>
                  <a:pt x="3452552" y="1351768"/>
                  <a:pt x="3456664" y="1350634"/>
                  <a:pt x="3460794" y="1348364"/>
                </a:cubicBezTo>
                <a:cubicBezTo>
                  <a:pt x="3464924" y="1346094"/>
                  <a:pt x="3468775" y="1342950"/>
                  <a:pt x="3472346" y="1338932"/>
                </a:cubicBezTo>
                <a:cubicBezTo>
                  <a:pt x="3475918" y="1334914"/>
                  <a:pt x="3479081" y="1330170"/>
                  <a:pt x="3481834" y="1324700"/>
                </a:cubicBezTo>
                <a:cubicBezTo>
                  <a:pt x="3484588" y="1319231"/>
                  <a:pt x="3486634" y="1313259"/>
                  <a:pt x="3487973" y="1306785"/>
                </a:cubicBezTo>
                <a:lnTo>
                  <a:pt x="3491769" y="1288368"/>
                </a:lnTo>
                <a:cubicBezTo>
                  <a:pt x="3488271" y="1283233"/>
                  <a:pt x="3484494" y="1279382"/>
                  <a:pt x="3480439" y="1276815"/>
                </a:cubicBezTo>
                <a:cubicBezTo>
                  <a:pt x="3476383" y="1274248"/>
                  <a:pt x="3471826" y="1272964"/>
                  <a:pt x="3466765" y="1272964"/>
                </a:cubicBezTo>
                <a:close/>
                <a:moveTo>
                  <a:pt x="2800015" y="1272964"/>
                </a:moveTo>
                <a:cubicBezTo>
                  <a:pt x="2795997" y="1272964"/>
                  <a:pt x="2792388" y="1273894"/>
                  <a:pt x="2789188" y="1275754"/>
                </a:cubicBezTo>
                <a:cubicBezTo>
                  <a:pt x="2785988" y="1277615"/>
                  <a:pt x="2783142" y="1280089"/>
                  <a:pt x="2780649" y="1283177"/>
                </a:cubicBezTo>
                <a:cubicBezTo>
                  <a:pt x="2778156" y="1286265"/>
                  <a:pt x="2775979" y="1289819"/>
                  <a:pt x="2774119" y="1293837"/>
                </a:cubicBezTo>
                <a:cubicBezTo>
                  <a:pt x="2772259" y="1297855"/>
                  <a:pt x="2770752" y="1301967"/>
                  <a:pt x="2769599" y="1306171"/>
                </a:cubicBezTo>
                <a:cubicBezTo>
                  <a:pt x="2768445" y="1310376"/>
                  <a:pt x="2767589" y="1314543"/>
                  <a:pt x="2767031" y="1318673"/>
                </a:cubicBezTo>
                <a:cubicBezTo>
                  <a:pt x="2766473" y="1322803"/>
                  <a:pt x="2766194" y="1326542"/>
                  <a:pt x="2766194" y="1329891"/>
                </a:cubicBezTo>
                <a:cubicBezTo>
                  <a:pt x="2766194" y="1333091"/>
                  <a:pt x="2766473" y="1336030"/>
                  <a:pt x="2767031" y="1338709"/>
                </a:cubicBezTo>
                <a:cubicBezTo>
                  <a:pt x="2767589" y="1341388"/>
                  <a:pt x="2768482" y="1343676"/>
                  <a:pt x="2769710" y="1345573"/>
                </a:cubicBezTo>
                <a:cubicBezTo>
                  <a:pt x="2770938" y="1347471"/>
                  <a:pt x="2772538" y="1348978"/>
                  <a:pt x="2774510" y="1350094"/>
                </a:cubicBezTo>
                <a:cubicBezTo>
                  <a:pt x="2776482" y="1351210"/>
                  <a:pt x="2778882" y="1351768"/>
                  <a:pt x="2781709" y="1351768"/>
                </a:cubicBezTo>
                <a:cubicBezTo>
                  <a:pt x="2785802" y="1351768"/>
                  <a:pt x="2789914" y="1350634"/>
                  <a:pt x="2794044" y="1348364"/>
                </a:cubicBezTo>
                <a:cubicBezTo>
                  <a:pt x="2798174" y="1346094"/>
                  <a:pt x="2802025" y="1342950"/>
                  <a:pt x="2805596" y="1338932"/>
                </a:cubicBezTo>
                <a:cubicBezTo>
                  <a:pt x="2809168" y="1334914"/>
                  <a:pt x="2812331" y="1330170"/>
                  <a:pt x="2815084" y="1324700"/>
                </a:cubicBezTo>
                <a:cubicBezTo>
                  <a:pt x="2817838" y="1319231"/>
                  <a:pt x="2819884" y="1313259"/>
                  <a:pt x="2821223" y="1306785"/>
                </a:cubicBezTo>
                <a:lnTo>
                  <a:pt x="2825018" y="1288368"/>
                </a:lnTo>
                <a:cubicBezTo>
                  <a:pt x="2821521" y="1283233"/>
                  <a:pt x="2817745" y="1279382"/>
                  <a:pt x="2813689" y="1276815"/>
                </a:cubicBezTo>
                <a:cubicBezTo>
                  <a:pt x="2809633" y="1274248"/>
                  <a:pt x="2805075" y="1272964"/>
                  <a:pt x="2800015" y="1272964"/>
                </a:cubicBezTo>
                <a:close/>
                <a:moveTo>
                  <a:pt x="2161840" y="1272964"/>
                </a:moveTo>
                <a:cubicBezTo>
                  <a:pt x="2157822" y="1272964"/>
                  <a:pt x="2154213" y="1273894"/>
                  <a:pt x="2151013" y="1275754"/>
                </a:cubicBezTo>
                <a:cubicBezTo>
                  <a:pt x="2147813" y="1277615"/>
                  <a:pt x="2144967" y="1280089"/>
                  <a:pt x="2142474" y="1283177"/>
                </a:cubicBezTo>
                <a:cubicBezTo>
                  <a:pt x="2139981" y="1286265"/>
                  <a:pt x="2137805" y="1289819"/>
                  <a:pt x="2135944" y="1293837"/>
                </a:cubicBezTo>
                <a:cubicBezTo>
                  <a:pt x="2134084" y="1297855"/>
                  <a:pt x="2132577" y="1301967"/>
                  <a:pt x="2131423" y="1306171"/>
                </a:cubicBezTo>
                <a:cubicBezTo>
                  <a:pt x="2130270" y="1310376"/>
                  <a:pt x="2129414" y="1314543"/>
                  <a:pt x="2128856" y="1318673"/>
                </a:cubicBezTo>
                <a:cubicBezTo>
                  <a:pt x="2128298" y="1322803"/>
                  <a:pt x="2128019" y="1326542"/>
                  <a:pt x="2128019" y="1329891"/>
                </a:cubicBezTo>
                <a:cubicBezTo>
                  <a:pt x="2128019" y="1333091"/>
                  <a:pt x="2128298" y="1336030"/>
                  <a:pt x="2128856" y="1338709"/>
                </a:cubicBezTo>
                <a:cubicBezTo>
                  <a:pt x="2129414" y="1341388"/>
                  <a:pt x="2130307" y="1343676"/>
                  <a:pt x="2131535" y="1345573"/>
                </a:cubicBezTo>
                <a:cubicBezTo>
                  <a:pt x="2132763" y="1347471"/>
                  <a:pt x="2134363" y="1348978"/>
                  <a:pt x="2136335" y="1350094"/>
                </a:cubicBezTo>
                <a:cubicBezTo>
                  <a:pt x="2138307" y="1351210"/>
                  <a:pt x="2140707" y="1351768"/>
                  <a:pt x="2143535" y="1351768"/>
                </a:cubicBezTo>
                <a:cubicBezTo>
                  <a:pt x="2147627" y="1351768"/>
                  <a:pt x="2151739" y="1350634"/>
                  <a:pt x="2155868" y="1348364"/>
                </a:cubicBezTo>
                <a:cubicBezTo>
                  <a:pt x="2159999" y="1346094"/>
                  <a:pt x="2163849" y="1342950"/>
                  <a:pt x="2167421" y="1338932"/>
                </a:cubicBezTo>
                <a:cubicBezTo>
                  <a:pt x="2170993" y="1334914"/>
                  <a:pt x="2174156" y="1330170"/>
                  <a:pt x="2176909" y="1324700"/>
                </a:cubicBezTo>
                <a:cubicBezTo>
                  <a:pt x="2179663" y="1319231"/>
                  <a:pt x="2181709" y="1313259"/>
                  <a:pt x="2183048" y="1306785"/>
                </a:cubicBezTo>
                <a:lnTo>
                  <a:pt x="2186844" y="1288368"/>
                </a:lnTo>
                <a:cubicBezTo>
                  <a:pt x="2183346" y="1283233"/>
                  <a:pt x="2179569" y="1279382"/>
                  <a:pt x="2175514" y="1276815"/>
                </a:cubicBezTo>
                <a:cubicBezTo>
                  <a:pt x="2171458" y="1274248"/>
                  <a:pt x="2166901" y="1272964"/>
                  <a:pt x="2161840" y="1272964"/>
                </a:cubicBezTo>
                <a:close/>
                <a:moveTo>
                  <a:pt x="1418890" y="1272964"/>
                </a:moveTo>
                <a:cubicBezTo>
                  <a:pt x="1414872" y="1272964"/>
                  <a:pt x="1411263" y="1273894"/>
                  <a:pt x="1408063" y="1275754"/>
                </a:cubicBezTo>
                <a:cubicBezTo>
                  <a:pt x="1404863" y="1277615"/>
                  <a:pt x="1402017" y="1280089"/>
                  <a:pt x="1399524" y="1283177"/>
                </a:cubicBezTo>
                <a:cubicBezTo>
                  <a:pt x="1397031" y="1286265"/>
                  <a:pt x="1394854" y="1289819"/>
                  <a:pt x="1392994" y="1293837"/>
                </a:cubicBezTo>
                <a:cubicBezTo>
                  <a:pt x="1391134" y="1297855"/>
                  <a:pt x="1389627" y="1301967"/>
                  <a:pt x="1388474" y="1306171"/>
                </a:cubicBezTo>
                <a:cubicBezTo>
                  <a:pt x="1387320" y="1310376"/>
                  <a:pt x="1386464" y="1314543"/>
                  <a:pt x="1385906" y="1318673"/>
                </a:cubicBezTo>
                <a:cubicBezTo>
                  <a:pt x="1385348" y="1322803"/>
                  <a:pt x="1385069" y="1326542"/>
                  <a:pt x="1385069" y="1329891"/>
                </a:cubicBezTo>
                <a:cubicBezTo>
                  <a:pt x="1385069" y="1333091"/>
                  <a:pt x="1385348" y="1336030"/>
                  <a:pt x="1385906" y="1338709"/>
                </a:cubicBezTo>
                <a:cubicBezTo>
                  <a:pt x="1386464" y="1341388"/>
                  <a:pt x="1387357" y="1343676"/>
                  <a:pt x="1388585" y="1345573"/>
                </a:cubicBezTo>
                <a:cubicBezTo>
                  <a:pt x="1389813" y="1347471"/>
                  <a:pt x="1391413" y="1348978"/>
                  <a:pt x="1393385" y="1350094"/>
                </a:cubicBezTo>
                <a:cubicBezTo>
                  <a:pt x="1395357" y="1351210"/>
                  <a:pt x="1397757" y="1351768"/>
                  <a:pt x="1400584" y="1351768"/>
                </a:cubicBezTo>
                <a:cubicBezTo>
                  <a:pt x="1404677" y="1351768"/>
                  <a:pt x="1408789" y="1350634"/>
                  <a:pt x="1412919" y="1348364"/>
                </a:cubicBezTo>
                <a:cubicBezTo>
                  <a:pt x="1417049" y="1346094"/>
                  <a:pt x="1420899" y="1342950"/>
                  <a:pt x="1424471" y="1338932"/>
                </a:cubicBezTo>
                <a:cubicBezTo>
                  <a:pt x="1428043" y="1334914"/>
                  <a:pt x="1431206" y="1330170"/>
                  <a:pt x="1433959" y="1324700"/>
                </a:cubicBezTo>
                <a:cubicBezTo>
                  <a:pt x="1436712" y="1319231"/>
                  <a:pt x="1438759" y="1313259"/>
                  <a:pt x="1440098" y="1306785"/>
                </a:cubicBezTo>
                <a:lnTo>
                  <a:pt x="1443894" y="1288368"/>
                </a:lnTo>
                <a:cubicBezTo>
                  <a:pt x="1440396" y="1283233"/>
                  <a:pt x="1436619" y="1279382"/>
                  <a:pt x="1432564" y="1276815"/>
                </a:cubicBezTo>
                <a:cubicBezTo>
                  <a:pt x="1428508" y="1274248"/>
                  <a:pt x="1423950" y="1272964"/>
                  <a:pt x="1418890" y="1272964"/>
                </a:cubicBezTo>
                <a:close/>
                <a:moveTo>
                  <a:pt x="2471217" y="1272517"/>
                </a:moveTo>
                <a:cubicBezTo>
                  <a:pt x="2466752" y="1272517"/>
                  <a:pt x="2462696" y="1273317"/>
                  <a:pt x="2459050" y="1274917"/>
                </a:cubicBezTo>
                <a:cubicBezTo>
                  <a:pt x="2455404" y="1276517"/>
                  <a:pt x="2452148" y="1278675"/>
                  <a:pt x="2449283" y="1281391"/>
                </a:cubicBezTo>
                <a:cubicBezTo>
                  <a:pt x="2446418" y="1284107"/>
                  <a:pt x="2443925" y="1287289"/>
                  <a:pt x="2441805" y="1290935"/>
                </a:cubicBezTo>
                <a:cubicBezTo>
                  <a:pt x="2439684" y="1294581"/>
                  <a:pt x="2437935" y="1298469"/>
                  <a:pt x="2436558" y="1302599"/>
                </a:cubicBezTo>
                <a:cubicBezTo>
                  <a:pt x="2435182" y="1306729"/>
                  <a:pt x="2434159" y="1310971"/>
                  <a:pt x="2433489" y="1315324"/>
                </a:cubicBezTo>
                <a:cubicBezTo>
                  <a:pt x="2432819" y="1319677"/>
                  <a:pt x="2432484" y="1323938"/>
                  <a:pt x="2432484" y="1328105"/>
                </a:cubicBezTo>
                <a:cubicBezTo>
                  <a:pt x="2432484" y="1331825"/>
                  <a:pt x="2432893" y="1335174"/>
                  <a:pt x="2433712" y="1338151"/>
                </a:cubicBezTo>
                <a:cubicBezTo>
                  <a:pt x="2434531" y="1341127"/>
                  <a:pt x="2435852" y="1343657"/>
                  <a:pt x="2437674" y="1345741"/>
                </a:cubicBezTo>
                <a:cubicBezTo>
                  <a:pt x="2439498" y="1347824"/>
                  <a:pt x="2441860" y="1349424"/>
                  <a:pt x="2444763" y="1350541"/>
                </a:cubicBezTo>
                <a:cubicBezTo>
                  <a:pt x="2447665" y="1351657"/>
                  <a:pt x="2451199" y="1352215"/>
                  <a:pt x="2455366" y="1352215"/>
                </a:cubicBezTo>
                <a:cubicBezTo>
                  <a:pt x="2459906" y="1352215"/>
                  <a:pt x="2463980" y="1351415"/>
                  <a:pt x="2467589" y="1349815"/>
                </a:cubicBezTo>
                <a:cubicBezTo>
                  <a:pt x="2471198" y="1348215"/>
                  <a:pt x="2474435" y="1346039"/>
                  <a:pt x="2477300" y="1343285"/>
                </a:cubicBezTo>
                <a:cubicBezTo>
                  <a:pt x="2480165" y="1340532"/>
                  <a:pt x="2482658" y="1337332"/>
                  <a:pt x="2484779" y="1333686"/>
                </a:cubicBezTo>
                <a:cubicBezTo>
                  <a:pt x="2486900" y="1330040"/>
                  <a:pt x="2488648" y="1326133"/>
                  <a:pt x="2490025" y="1321966"/>
                </a:cubicBezTo>
                <a:cubicBezTo>
                  <a:pt x="2491402" y="1317798"/>
                  <a:pt x="2492425" y="1313557"/>
                  <a:pt x="2493094" y="1309241"/>
                </a:cubicBezTo>
                <a:cubicBezTo>
                  <a:pt x="2493764" y="1304925"/>
                  <a:pt x="2494099" y="1300683"/>
                  <a:pt x="2494099" y="1296516"/>
                </a:cubicBezTo>
                <a:cubicBezTo>
                  <a:pt x="2494099" y="1292795"/>
                  <a:pt x="2493708" y="1289447"/>
                  <a:pt x="2492927" y="1286470"/>
                </a:cubicBezTo>
                <a:cubicBezTo>
                  <a:pt x="2492146" y="1283494"/>
                  <a:pt x="2490844" y="1280982"/>
                  <a:pt x="2489020" y="1278936"/>
                </a:cubicBezTo>
                <a:cubicBezTo>
                  <a:pt x="2487197" y="1276889"/>
                  <a:pt x="2484816" y="1275308"/>
                  <a:pt x="2481877" y="1274192"/>
                </a:cubicBezTo>
                <a:cubicBezTo>
                  <a:pt x="2478937" y="1273076"/>
                  <a:pt x="2475384" y="1272517"/>
                  <a:pt x="2471217" y="1272517"/>
                </a:cubicBezTo>
                <a:close/>
                <a:moveTo>
                  <a:pt x="918642" y="1272517"/>
                </a:moveTo>
                <a:cubicBezTo>
                  <a:pt x="914177" y="1272517"/>
                  <a:pt x="910121" y="1273317"/>
                  <a:pt x="906475" y="1274917"/>
                </a:cubicBezTo>
                <a:cubicBezTo>
                  <a:pt x="902829" y="1276517"/>
                  <a:pt x="899573" y="1278675"/>
                  <a:pt x="896708" y="1281391"/>
                </a:cubicBezTo>
                <a:cubicBezTo>
                  <a:pt x="893843" y="1284107"/>
                  <a:pt x="891350" y="1287289"/>
                  <a:pt x="889230" y="1290935"/>
                </a:cubicBezTo>
                <a:cubicBezTo>
                  <a:pt x="887109" y="1294581"/>
                  <a:pt x="885360" y="1298469"/>
                  <a:pt x="883983" y="1302599"/>
                </a:cubicBezTo>
                <a:cubicBezTo>
                  <a:pt x="882607" y="1306729"/>
                  <a:pt x="881583" y="1310971"/>
                  <a:pt x="880914" y="1315324"/>
                </a:cubicBezTo>
                <a:cubicBezTo>
                  <a:pt x="880244" y="1319677"/>
                  <a:pt x="879909" y="1323938"/>
                  <a:pt x="879909" y="1328105"/>
                </a:cubicBezTo>
                <a:cubicBezTo>
                  <a:pt x="879909" y="1331825"/>
                  <a:pt x="880319" y="1335174"/>
                  <a:pt x="881137" y="1338151"/>
                </a:cubicBezTo>
                <a:cubicBezTo>
                  <a:pt x="881956" y="1341127"/>
                  <a:pt x="883276" y="1343657"/>
                  <a:pt x="885099" y="1345741"/>
                </a:cubicBezTo>
                <a:cubicBezTo>
                  <a:pt x="886923" y="1347824"/>
                  <a:pt x="889285" y="1349424"/>
                  <a:pt x="892187" y="1350541"/>
                </a:cubicBezTo>
                <a:cubicBezTo>
                  <a:pt x="895090" y="1351657"/>
                  <a:pt x="898624" y="1352215"/>
                  <a:pt x="902791" y="1352215"/>
                </a:cubicBezTo>
                <a:cubicBezTo>
                  <a:pt x="907331" y="1352215"/>
                  <a:pt x="911405" y="1351415"/>
                  <a:pt x="915014" y="1349815"/>
                </a:cubicBezTo>
                <a:cubicBezTo>
                  <a:pt x="918623" y="1348215"/>
                  <a:pt x="921860" y="1346039"/>
                  <a:pt x="924725" y="1343285"/>
                </a:cubicBezTo>
                <a:cubicBezTo>
                  <a:pt x="927590" y="1340532"/>
                  <a:pt x="930083" y="1337332"/>
                  <a:pt x="932204" y="1333686"/>
                </a:cubicBezTo>
                <a:cubicBezTo>
                  <a:pt x="934324" y="1330040"/>
                  <a:pt x="936073" y="1326133"/>
                  <a:pt x="937450" y="1321966"/>
                </a:cubicBezTo>
                <a:cubicBezTo>
                  <a:pt x="938827" y="1317798"/>
                  <a:pt x="939850" y="1313557"/>
                  <a:pt x="940520" y="1309241"/>
                </a:cubicBezTo>
                <a:cubicBezTo>
                  <a:pt x="941189" y="1304925"/>
                  <a:pt x="941524" y="1300683"/>
                  <a:pt x="941524" y="1296516"/>
                </a:cubicBezTo>
                <a:cubicBezTo>
                  <a:pt x="941524" y="1292795"/>
                  <a:pt x="941133" y="1289447"/>
                  <a:pt x="940352" y="1286470"/>
                </a:cubicBezTo>
                <a:cubicBezTo>
                  <a:pt x="939571" y="1283494"/>
                  <a:pt x="938268" y="1280982"/>
                  <a:pt x="936445" y="1278936"/>
                </a:cubicBezTo>
                <a:cubicBezTo>
                  <a:pt x="934622" y="1276889"/>
                  <a:pt x="932241" y="1275308"/>
                  <a:pt x="929301" y="1274192"/>
                </a:cubicBezTo>
                <a:cubicBezTo>
                  <a:pt x="926362" y="1273076"/>
                  <a:pt x="922809" y="1272517"/>
                  <a:pt x="918642" y="1272517"/>
                </a:cubicBezTo>
                <a:close/>
                <a:moveTo>
                  <a:pt x="2919338" y="1271624"/>
                </a:moveTo>
                <a:cubicBezTo>
                  <a:pt x="2914501" y="1271624"/>
                  <a:pt x="2910223" y="1272462"/>
                  <a:pt x="2906502" y="1274136"/>
                </a:cubicBezTo>
                <a:cubicBezTo>
                  <a:pt x="2902781" y="1275810"/>
                  <a:pt x="2899488" y="1278061"/>
                  <a:pt x="2896623" y="1280889"/>
                </a:cubicBezTo>
                <a:cubicBezTo>
                  <a:pt x="2893758" y="1283717"/>
                  <a:pt x="2891303" y="1287010"/>
                  <a:pt x="2889256" y="1290768"/>
                </a:cubicBezTo>
                <a:cubicBezTo>
                  <a:pt x="2887210" y="1294525"/>
                  <a:pt x="2885554" y="1298488"/>
                  <a:pt x="2884289" y="1302655"/>
                </a:cubicBezTo>
                <a:lnTo>
                  <a:pt x="2895675" y="1302655"/>
                </a:lnTo>
                <a:cubicBezTo>
                  <a:pt x="2903488" y="1302655"/>
                  <a:pt x="2910018" y="1302171"/>
                  <a:pt x="2915264" y="1301204"/>
                </a:cubicBezTo>
                <a:cubicBezTo>
                  <a:pt x="2920510" y="1300237"/>
                  <a:pt x="2924715" y="1298916"/>
                  <a:pt x="2927877" y="1297242"/>
                </a:cubicBezTo>
                <a:cubicBezTo>
                  <a:pt x="2931040" y="1295567"/>
                  <a:pt x="2933272" y="1293614"/>
                  <a:pt x="2934574" y="1291381"/>
                </a:cubicBezTo>
                <a:cubicBezTo>
                  <a:pt x="2935877" y="1289149"/>
                  <a:pt x="2936528" y="1286805"/>
                  <a:pt x="2936528" y="1284349"/>
                </a:cubicBezTo>
                <a:cubicBezTo>
                  <a:pt x="2936528" y="1280554"/>
                  <a:pt x="2935040" y="1277485"/>
                  <a:pt x="2932063" y="1275141"/>
                </a:cubicBezTo>
                <a:cubicBezTo>
                  <a:pt x="2929087" y="1272797"/>
                  <a:pt x="2924845" y="1271624"/>
                  <a:pt x="2919338" y="1271624"/>
                </a:cubicBezTo>
                <a:close/>
                <a:moveTo>
                  <a:pt x="2700263" y="1271624"/>
                </a:moveTo>
                <a:cubicBezTo>
                  <a:pt x="2695426" y="1271624"/>
                  <a:pt x="2691148" y="1272462"/>
                  <a:pt x="2687427" y="1274136"/>
                </a:cubicBezTo>
                <a:cubicBezTo>
                  <a:pt x="2683706" y="1275810"/>
                  <a:pt x="2680413" y="1278061"/>
                  <a:pt x="2677548" y="1280889"/>
                </a:cubicBezTo>
                <a:cubicBezTo>
                  <a:pt x="2674683" y="1283717"/>
                  <a:pt x="2672228" y="1287010"/>
                  <a:pt x="2670181" y="1290768"/>
                </a:cubicBezTo>
                <a:cubicBezTo>
                  <a:pt x="2668135" y="1294525"/>
                  <a:pt x="2666479" y="1298488"/>
                  <a:pt x="2665214" y="1302655"/>
                </a:cubicBezTo>
                <a:lnTo>
                  <a:pt x="2676600" y="1302655"/>
                </a:lnTo>
                <a:cubicBezTo>
                  <a:pt x="2684413" y="1302655"/>
                  <a:pt x="2690943" y="1302171"/>
                  <a:pt x="2696189" y="1301204"/>
                </a:cubicBezTo>
                <a:cubicBezTo>
                  <a:pt x="2701435" y="1300237"/>
                  <a:pt x="2705640" y="1298916"/>
                  <a:pt x="2708802" y="1297242"/>
                </a:cubicBezTo>
                <a:cubicBezTo>
                  <a:pt x="2711965" y="1295567"/>
                  <a:pt x="2714197" y="1293614"/>
                  <a:pt x="2715499" y="1291381"/>
                </a:cubicBezTo>
                <a:cubicBezTo>
                  <a:pt x="2716802" y="1289149"/>
                  <a:pt x="2717453" y="1286805"/>
                  <a:pt x="2717453" y="1284349"/>
                </a:cubicBezTo>
                <a:cubicBezTo>
                  <a:pt x="2717453" y="1280554"/>
                  <a:pt x="2715965" y="1277485"/>
                  <a:pt x="2712988" y="1275141"/>
                </a:cubicBezTo>
                <a:cubicBezTo>
                  <a:pt x="2710012" y="1272797"/>
                  <a:pt x="2705770" y="1271624"/>
                  <a:pt x="2700263" y="1271624"/>
                </a:cubicBezTo>
                <a:close/>
                <a:moveTo>
                  <a:pt x="1814438" y="1271624"/>
                </a:moveTo>
                <a:cubicBezTo>
                  <a:pt x="1809601" y="1271624"/>
                  <a:pt x="1805322" y="1272462"/>
                  <a:pt x="1801602" y="1274136"/>
                </a:cubicBezTo>
                <a:cubicBezTo>
                  <a:pt x="1797881" y="1275810"/>
                  <a:pt x="1794588" y="1278061"/>
                  <a:pt x="1791723" y="1280889"/>
                </a:cubicBezTo>
                <a:cubicBezTo>
                  <a:pt x="1788858" y="1283717"/>
                  <a:pt x="1786403" y="1287010"/>
                  <a:pt x="1784356" y="1290768"/>
                </a:cubicBezTo>
                <a:cubicBezTo>
                  <a:pt x="1782310" y="1294525"/>
                  <a:pt x="1780654" y="1298488"/>
                  <a:pt x="1779389" y="1302655"/>
                </a:cubicBezTo>
                <a:lnTo>
                  <a:pt x="1790775" y="1302655"/>
                </a:lnTo>
                <a:cubicBezTo>
                  <a:pt x="1798588" y="1302655"/>
                  <a:pt x="1805118" y="1302171"/>
                  <a:pt x="1810364" y="1301204"/>
                </a:cubicBezTo>
                <a:cubicBezTo>
                  <a:pt x="1815610" y="1300237"/>
                  <a:pt x="1819815" y="1298916"/>
                  <a:pt x="1822977" y="1297242"/>
                </a:cubicBezTo>
                <a:cubicBezTo>
                  <a:pt x="1826140" y="1295567"/>
                  <a:pt x="1828372" y="1293614"/>
                  <a:pt x="1829674" y="1291381"/>
                </a:cubicBezTo>
                <a:cubicBezTo>
                  <a:pt x="1830977" y="1289149"/>
                  <a:pt x="1831628" y="1286805"/>
                  <a:pt x="1831628" y="1284349"/>
                </a:cubicBezTo>
                <a:cubicBezTo>
                  <a:pt x="1831628" y="1280554"/>
                  <a:pt x="1830140" y="1277485"/>
                  <a:pt x="1827163" y="1275141"/>
                </a:cubicBezTo>
                <a:cubicBezTo>
                  <a:pt x="1824187" y="1272797"/>
                  <a:pt x="1819945" y="1271624"/>
                  <a:pt x="1814438" y="1271624"/>
                </a:cubicBezTo>
                <a:close/>
                <a:moveTo>
                  <a:pt x="1709663" y="1271624"/>
                </a:moveTo>
                <a:cubicBezTo>
                  <a:pt x="1704826" y="1271624"/>
                  <a:pt x="1700547" y="1272462"/>
                  <a:pt x="1696827" y="1274136"/>
                </a:cubicBezTo>
                <a:cubicBezTo>
                  <a:pt x="1693106" y="1275810"/>
                  <a:pt x="1689813" y="1278061"/>
                  <a:pt x="1686948" y="1280889"/>
                </a:cubicBezTo>
                <a:cubicBezTo>
                  <a:pt x="1684083" y="1283717"/>
                  <a:pt x="1681628" y="1287010"/>
                  <a:pt x="1679581" y="1290768"/>
                </a:cubicBezTo>
                <a:cubicBezTo>
                  <a:pt x="1677535" y="1294525"/>
                  <a:pt x="1675879" y="1298488"/>
                  <a:pt x="1674614" y="1302655"/>
                </a:cubicBezTo>
                <a:lnTo>
                  <a:pt x="1686000" y="1302655"/>
                </a:lnTo>
                <a:cubicBezTo>
                  <a:pt x="1693813" y="1302655"/>
                  <a:pt x="1700343" y="1302171"/>
                  <a:pt x="1705589" y="1301204"/>
                </a:cubicBezTo>
                <a:cubicBezTo>
                  <a:pt x="1710835" y="1300237"/>
                  <a:pt x="1715040" y="1298916"/>
                  <a:pt x="1718202" y="1297242"/>
                </a:cubicBezTo>
                <a:cubicBezTo>
                  <a:pt x="1721365" y="1295567"/>
                  <a:pt x="1723597" y="1293614"/>
                  <a:pt x="1724900" y="1291381"/>
                </a:cubicBezTo>
                <a:cubicBezTo>
                  <a:pt x="1726202" y="1289149"/>
                  <a:pt x="1726853" y="1286805"/>
                  <a:pt x="1726853" y="1284349"/>
                </a:cubicBezTo>
                <a:cubicBezTo>
                  <a:pt x="1726853" y="1280554"/>
                  <a:pt x="1725365" y="1277485"/>
                  <a:pt x="1722388" y="1275141"/>
                </a:cubicBezTo>
                <a:cubicBezTo>
                  <a:pt x="1719412" y="1272797"/>
                  <a:pt x="1715170" y="1271624"/>
                  <a:pt x="1709663" y="1271624"/>
                </a:cubicBezTo>
                <a:close/>
                <a:moveTo>
                  <a:pt x="3784216" y="1258676"/>
                </a:moveTo>
                <a:cubicBezTo>
                  <a:pt x="3786001" y="1258676"/>
                  <a:pt x="3787471" y="1258732"/>
                  <a:pt x="3788625" y="1258844"/>
                </a:cubicBezTo>
                <a:cubicBezTo>
                  <a:pt x="3789778" y="1258956"/>
                  <a:pt x="3790671" y="1259160"/>
                  <a:pt x="3791304" y="1259458"/>
                </a:cubicBezTo>
                <a:cubicBezTo>
                  <a:pt x="3791936" y="1259755"/>
                  <a:pt x="3792345" y="1260128"/>
                  <a:pt x="3792532" y="1260574"/>
                </a:cubicBezTo>
                <a:cubicBezTo>
                  <a:pt x="3792718" y="1261020"/>
                  <a:pt x="3792773" y="1261504"/>
                  <a:pt x="3792699" y="1262025"/>
                </a:cubicBezTo>
                <a:lnTo>
                  <a:pt x="3780421" y="1324310"/>
                </a:lnTo>
                <a:cubicBezTo>
                  <a:pt x="3779974" y="1326244"/>
                  <a:pt x="3779639" y="1328254"/>
                  <a:pt x="3779416" y="1330337"/>
                </a:cubicBezTo>
                <a:cubicBezTo>
                  <a:pt x="3779193" y="1332421"/>
                  <a:pt x="3779081" y="1334542"/>
                  <a:pt x="3779081" y="1336700"/>
                </a:cubicBezTo>
                <a:cubicBezTo>
                  <a:pt x="3779081" y="1338932"/>
                  <a:pt x="3779286" y="1340960"/>
                  <a:pt x="3779695" y="1342783"/>
                </a:cubicBezTo>
                <a:cubicBezTo>
                  <a:pt x="3780104" y="1344606"/>
                  <a:pt x="3780811" y="1346187"/>
                  <a:pt x="3781816" y="1347527"/>
                </a:cubicBezTo>
                <a:cubicBezTo>
                  <a:pt x="3782821" y="1348866"/>
                  <a:pt x="3784123" y="1349908"/>
                  <a:pt x="3785722" y="1350652"/>
                </a:cubicBezTo>
                <a:cubicBezTo>
                  <a:pt x="3787323" y="1351396"/>
                  <a:pt x="3789276" y="1351768"/>
                  <a:pt x="3791583" y="1351768"/>
                </a:cubicBezTo>
                <a:cubicBezTo>
                  <a:pt x="3795527" y="1351768"/>
                  <a:pt x="3799564" y="1350634"/>
                  <a:pt x="3803693" y="1348364"/>
                </a:cubicBezTo>
                <a:cubicBezTo>
                  <a:pt x="3807824" y="1346094"/>
                  <a:pt x="3811674" y="1342950"/>
                  <a:pt x="3815246" y="1338932"/>
                </a:cubicBezTo>
                <a:cubicBezTo>
                  <a:pt x="3818818" y="1334914"/>
                  <a:pt x="3821999" y="1330133"/>
                  <a:pt x="3824790" y="1324589"/>
                </a:cubicBezTo>
                <a:cubicBezTo>
                  <a:pt x="3827581" y="1319045"/>
                  <a:pt x="3829645" y="1312999"/>
                  <a:pt x="3830985" y="1306450"/>
                </a:cubicBezTo>
                <a:lnTo>
                  <a:pt x="3839803" y="1262025"/>
                </a:lnTo>
                <a:cubicBezTo>
                  <a:pt x="3839877" y="1261504"/>
                  <a:pt x="3840119" y="1261020"/>
                  <a:pt x="3840528" y="1260574"/>
                </a:cubicBezTo>
                <a:cubicBezTo>
                  <a:pt x="3840938" y="1260128"/>
                  <a:pt x="3841533" y="1259755"/>
                  <a:pt x="3842315" y="1259458"/>
                </a:cubicBezTo>
                <a:cubicBezTo>
                  <a:pt x="3843096" y="1259160"/>
                  <a:pt x="3844100" y="1258956"/>
                  <a:pt x="3845328" y="1258844"/>
                </a:cubicBezTo>
                <a:cubicBezTo>
                  <a:pt x="3846556" y="1258732"/>
                  <a:pt x="3848063" y="1258676"/>
                  <a:pt x="3849849" y="1258676"/>
                </a:cubicBezTo>
                <a:cubicBezTo>
                  <a:pt x="3851635" y="1258676"/>
                  <a:pt x="3853104" y="1258732"/>
                  <a:pt x="3854258" y="1258844"/>
                </a:cubicBezTo>
                <a:cubicBezTo>
                  <a:pt x="3855411" y="1258956"/>
                  <a:pt x="3856304" y="1259160"/>
                  <a:pt x="3856937" y="1259458"/>
                </a:cubicBezTo>
                <a:cubicBezTo>
                  <a:pt x="3857569" y="1259755"/>
                  <a:pt x="3857979" y="1260128"/>
                  <a:pt x="3858164" y="1260574"/>
                </a:cubicBezTo>
                <a:cubicBezTo>
                  <a:pt x="3858351" y="1261020"/>
                  <a:pt x="3858407" y="1261504"/>
                  <a:pt x="3858332" y="1262025"/>
                </a:cubicBezTo>
                <a:lnTo>
                  <a:pt x="3838129" y="1362596"/>
                </a:lnTo>
                <a:cubicBezTo>
                  <a:pt x="3838054" y="1363191"/>
                  <a:pt x="3837831" y="1363712"/>
                  <a:pt x="3837459" y="1364158"/>
                </a:cubicBezTo>
                <a:cubicBezTo>
                  <a:pt x="3837087" y="1364605"/>
                  <a:pt x="3836566" y="1364958"/>
                  <a:pt x="3835896" y="1365219"/>
                </a:cubicBezTo>
                <a:cubicBezTo>
                  <a:pt x="3835227" y="1365479"/>
                  <a:pt x="3834352" y="1365684"/>
                  <a:pt x="3833273" y="1365833"/>
                </a:cubicBezTo>
                <a:cubicBezTo>
                  <a:pt x="3832194" y="1365982"/>
                  <a:pt x="3830873" y="1366056"/>
                  <a:pt x="3829311" y="1366056"/>
                </a:cubicBezTo>
                <a:cubicBezTo>
                  <a:pt x="3827822" y="1366056"/>
                  <a:pt x="3826576" y="1365982"/>
                  <a:pt x="3825571" y="1365833"/>
                </a:cubicBezTo>
                <a:cubicBezTo>
                  <a:pt x="3824567" y="1365684"/>
                  <a:pt x="3823785" y="1365479"/>
                  <a:pt x="3823227" y="1365219"/>
                </a:cubicBezTo>
                <a:cubicBezTo>
                  <a:pt x="3822669" y="1364958"/>
                  <a:pt x="3822297" y="1364605"/>
                  <a:pt x="3822111" y="1364158"/>
                </a:cubicBezTo>
                <a:cubicBezTo>
                  <a:pt x="3821925" y="1363712"/>
                  <a:pt x="3821906" y="1363191"/>
                  <a:pt x="3822055" y="1362596"/>
                </a:cubicBezTo>
                <a:lnTo>
                  <a:pt x="3825739" y="1343732"/>
                </a:lnTo>
                <a:cubicBezTo>
                  <a:pt x="3824548" y="1346262"/>
                  <a:pt x="3822669" y="1348922"/>
                  <a:pt x="3820102" y="1351713"/>
                </a:cubicBezTo>
                <a:cubicBezTo>
                  <a:pt x="3817535" y="1354503"/>
                  <a:pt x="3814521" y="1357089"/>
                  <a:pt x="3811061" y="1359470"/>
                </a:cubicBezTo>
                <a:cubicBezTo>
                  <a:pt x="3807600" y="1361852"/>
                  <a:pt x="3803805" y="1363786"/>
                  <a:pt x="3799675" y="1365275"/>
                </a:cubicBezTo>
                <a:cubicBezTo>
                  <a:pt x="3795545" y="1366763"/>
                  <a:pt x="3791360" y="1367507"/>
                  <a:pt x="3787118" y="1367507"/>
                </a:cubicBezTo>
                <a:cubicBezTo>
                  <a:pt x="3782058" y="1367507"/>
                  <a:pt x="3777797" y="1366819"/>
                  <a:pt x="3774337" y="1365442"/>
                </a:cubicBezTo>
                <a:cubicBezTo>
                  <a:pt x="3770877" y="1364065"/>
                  <a:pt x="3768086" y="1362168"/>
                  <a:pt x="3765966" y="1359749"/>
                </a:cubicBezTo>
                <a:cubicBezTo>
                  <a:pt x="3763845" y="1357331"/>
                  <a:pt x="3762319" y="1354466"/>
                  <a:pt x="3761389" y="1351155"/>
                </a:cubicBezTo>
                <a:cubicBezTo>
                  <a:pt x="3760459" y="1347843"/>
                  <a:pt x="3759994" y="1344215"/>
                  <a:pt x="3759994" y="1340271"/>
                </a:cubicBezTo>
                <a:cubicBezTo>
                  <a:pt x="3759994" y="1337816"/>
                  <a:pt x="3760161" y="1335304"/>
                  <a:pt x="3760496" y="1332737"/>
                </a:cubicBezTo>
                <a:cubicBezTo>
                  <a:pt x="3760831" y="1330170"/>
                  <a:pt x="3761259" y="1327584"/>
                  <a:pt x="3761780" y="1324979"/>
                </a:cubicBezTo>
                <a:lnTo>
                  <a:pt x="3774170" y="1262025"/>
                </a:lnTo>
                <a:cubicBezTo>
                  <a:pt x="3774318" y="1261504"/>
                  <a:pt x="3774579" y="1261020"/>
                  <a:pt x="3774951" y="1260574"/>
                </a:cubicBezTo>
                <a:cubicBezTo>
                  <a:pt x="3775323" y="1260128"/>
                  <a:pt x="3775900" y="1259755"/>
                  <a:pt x="3776681" y="1259458"/>
                </a:cubicBezTo>
                <a:cubicBezTo>
                  <a:pt x="3777462" y="1259160"/>
                  <a:pt x="3778467" y="1258956"/>
                  <a:pt x="3779695" y="1258844"/>
                </a:cubicBezTo>
                <a:cubicBezTo>
                  <a:pt x="3780923" y="1258732"/>
                  <a:pt x="3782430" y="1258676"/>
                  <a:pt x="3784216" y="1258676"/>
                </a:cubicBezTo>
                <a:close/>
                <a:moveTo>
                  <a:pt x="3250816" y="1258676"/>
                </a:moveTo>
                <a:cubicBezTo>
                  <a:pt x="3252601" y="1258676"/>
                  <a:pt x="3254071" y="1258732"/>
                  <a:pt x="3255225" y="1258844"/>
                </a:cubicBezTo>
                <a:cubicBezTo>
                  <a:pt x="3256378" y="1258956"/>
                  <a:pt x="3257271" y="1259160"/>
                  <a:pt x="3257904" y="1259458"/>
                </a:cubicBezTo>
                <a:cubicBezTo>
                  <a:pt x="3258536" y="1259755"/>
                  <a:pt x="3258945" y="1260128"/>
                  <a:pt x="3259132" y="1260574"/>
                </a:cubicBezTo>
                <a:cubicBezTo>
                  <a:pt x="3259318" y="1261020"/>
                  <a:pt x="3259373" y="1261504"/>
                  <a:pt x="3259299" y="1262025"/>
                </a:cubicBezTo>
                <a:lnTo>
                  <a:pt x="3247021" y="1324310"/>
                </a:lnTo>
                <a:cubicBezTo>
                  <a:pt x="3246574" y="1326244"/>
                  <a:pt x="3246239" y="1328254"/>
                  <a:pt x="3246016" y="1330337"/>
                </a:cubicBezTo>
                <a:cubicBezTo>
                  <a:pt x="3245793" y="1332421"/>
                  <a:pt x="3245681" y="1334542"/>
                  <a:pt x="3245681" y="1336700"/>
                </a:cubicBezTo>
                <a:cubicBezTo>
                  <a:pt x="3245681" y="1338932"/>
                  <a:pt x="3245886" y="1340960"/>
                  <a:pt x="3246295" y="1342783"/>
                </a:cubicBezTo>
                <a:cubicBezTo>
                  <a:pt x="3246704" y="1344606"/>
                  <a:pt x="3247411" y="1346187"/>
                  <a:pt x="3248416" y="1347527"/>
                </a:cubicBezTo>
                <a:cubicBezTo>
                  <a:pt x="3249421" y="1348866"/>
                  <a:pt x="3250723" y="1349908"/>
                  <a:pt x="3252322" y="1350652"/>
                </a:cubicBezTo>
                <a:cubicBezTo>
                  <a:pt x="3253923" y="1351396"/>
                  <a:pt x="3255876" y="1351768"/>
                  <a:pt x="3258183" y="1351768"/>
                </a:cubicBezTo>
                <a:cubicBezTo>
                  <a:pt x="3262127" y="1351768"/>
                  <a:pt x="3266164" y="1350634"/>
                  <a:pt x="3270293" y="1348364"/>
                </a:cubicBezTo>
                <a:cubicBezTo>
                  <a:pt x="3274424" y="1346094"/>
                  <a:pt x="3278274" y="1342950"/>
                  <a:pt x="3281846" y="1338932"/>
                </a:cubicBezTo>
                <a:cubicBezTo>
                  <a:pt x="3285418" y="1334914"/>
                  <a:pt x="3288599" y="1330133"/>
                  <a:pt x="3291390" y="1324589"/>
                </a:cubicBezTo>
                <a:cubicBezTo>
                  <a:pt x="3294181" y="1319045"/>
                  <a:pt x="3296245" y="1312999"/>
                  <a:pt x="3297585" y="1306450"/>
                </a:cubicBezTo>
                <a:lnTo>
                  <a:pt x="3306403" y="1262025"/>
                </a:lnTo>
                <a:cubicBezTo>
                  <a:pt x="3306477" y="1261504"/>
                  <a:pt x="3306719" y="1261020"/>
                  <a:pt x="3307128" y="1260574"/>
                </a:cubicBezTo>
                <a:cubicBezTo>
                  <a:pt x="3307538" y="1260128"/>
                  <a:pt x="3308133" y="1259755"/>
                  <a:pt x="3308915" y="1259458"/>
                </a:cubicBezTo>
                <a:cubicBezTo>
                  <a:pt x="3309696" y="1259160"/>
                  <a:pt x="3310700" y="1258956"/>
                  <a:pt x="3311928" y="1258844"/>
                </a:cubicBezTo>
                <a:cubicBezTo>
                  <a:pt x="3313156" y="1258732"/>
                  <a:pt x="3314663" y="1258676"/>
                  <a:pt x="3316449" y="1258676"/>
                </a:cubicBezTo>
                <a:cubicBezTo>
                  <a:pt x="3318235" y="1258676"/>
                  <a:pt x="3319704" y="1258732"/>
                  <a:pt x="3320858" y="1258844"/>
                </a:cubicBezTo>
                <a:cubicBezTo>
                  <a:pt x="3322011" y="1258956"/>
                  <a:pt x="3322904" y="1259160"/>
                  <a:pt x="3323537" y="1259458"/>
                </a:cubicBezTo>
                <a:cubicBezTo>
                  <a:pt x="3324169" y="1259755"/>
                  <a:pt x="3324579" y="1260128"/>
                  <a:pt x="3324764" y="1260574"/>
                </a:cubicBezTo>
                <a:cubicBezTo>
                  <a:pt x="3324951" y="1261020"/>
                  <a:pt x="3325007" y="1261504"/>
                  <a:pt x="3324932" y="1262025"/>
                </a:cubicBezTo>
                <a:lnTo>
                  <a:pt x="3304729" y="1362596"/>
                </a:lnTo>
                <a:cubicBezTo>
                  <a:pt x="3304654" y="1363191"/>
                  <a:pt x="3304431" y="1363712"/>
                  <a:pt x="3304059" y="1364158"/>
                </a:cubicBezTo>
                <a:cubicBezTo>
                  <a:pt x="3303687" y="1364605"/>
                  <a:pt x="3303166" y="1364958"/>
                  <a:pt x="3302496" y="1365219"/>
                </a:cubicBezTo>
                <a:cubicBezTo>
                  <a:pt x="3301827" y="1365479"/>
                  <a:pt x="3300952" y="1365684"/>
                  <a:pt x="3299873" y="1365833"/>
                </a:cubicBezTo>
                <a:cubicBezTo>
                  <a:pt x="3298794" y="1365982"/>
                  <a:pt x="3297473" y="1366056"/>
                  <a:pt x="3295911" y="1366056"/>
                </a:cubicBezTo>
                <a:cubicBezTo>
                  <a:pt x="3294422" y="1366056"/>
                  <a:pt x="3293176" y="1365982"/>
                  <a:pt x="3292171" y="1365833"/>
                </a:cubicBezTo>
                <a:cubicBezTo>
                  <a:pt x="3291167" y="1365684"/>
                  <a:pt x="3290385" y="1365479"/>
                  <a:pt x="3289827" y="1365219"/>
                </a:cubicBezTo>
                <a:cubicBezTo>
                  <a:pt x="3289269" y="1364958"/>
                  <a:pt x="3288897" y="1364605"/>
                  <a:pt x="3288711" y="1364158"/>
                </a:cubicBezTo>
                <a:cubicBezTo>
                  <a:pt x="3288525" y="1363712"/>
                  <a:pt x="3288506" y="1363191"/>
                  <a:pt x="3288655" y="1362596"/>
                </a:cubicBezTo>
                <a:lnTo>
                  <a:pt x="3292339" y="1343732"/>
                </a:lnTo>
                <a:cubicBezTo>
                  <a:pt x="3291148" y="1346262"/>
                  <a:pt x="3289269" y="1348922"/>
                  <a:pt x="3286702" y="1351713"/>
                </a:cubicBezTo>
                <a:cubicBezTo>
                  <a:pt x="3284135" y="1354503"/>
                  <a:pt x="3281121" y="1357089"/>
                  <a:pt x="3277661" y="1359470"/>
                </a:cubicBezTo>
                <a:cubicBezTo>
                  <a:pt x="3274200" y="1361852"/>
                  <a:pt x="3270405" y="1363786"/>
                  <a:pt x="3266275" y="1365275"/>
                </a:cubicBezTo>
                <a:cubicBezTo>
                  <a:pt x="3262145" y="1366763"/>
                  <a:pt x="3257960" y="1367507"/>
                  <a:pt x="3253718" y="1367507"/>
                </a:cubicBezTo>
                <a:cubicBezTo>
                  <a:pt x="3248658" y="1367507"/>
                  <a:pt x="3244397" y="1366819"/>
                  <a:pt x="3240937" y="1365442"/>
                </a:cubicBezTo>
                <a:cubicBezTo>
                  <a:pt x="3237477" y="1364065"/>
                  <a:pt x="3234686" y="1362168"/>
                  <a:pt x="3232566" y="1359749"/>
                </a:cubicBezTo>
                <a:cubicBezTo>
                  <a:pt x="3230445" y="1357331"/>
                  <a:pt x="3228919" y="1354466"/>
                  <a:pt x="3227989" y="1351155"/>
                </a:cubicBezTo>
                <a:cubicBezTo>
                  <a:pt x="3227059" y="1347843"/>
                  <a:pt x="3226594" y="1344215"/>
                  <a:pt x="3226594" y="1340271"/>
                </a:cubicBezTo>
                <a:cubicBezTo>
                  <a:pt x="3226594" y="1337816"/>
                  <a:pt x="3226761" y="1335304"/>
                  <a:pt x="3227096" y="1332737"/>
                </a:cubicBezTo>
                <a:cubicBezTo>
                  <a:pt x="3227431" y="1330170"/>
                  <a:pt x="3227859" y="1327584"/>
                  <a:pt x="3228380" y="1324979"/>
                </a:cubicBezTo>
                <a:lnTo>
                  <a:pt x="3240770" y="1262025"/>
                </a:lnTo>
                <a:cubicBezTo>
                  <a:pt x="3240918" y="1261504"/>
                  <a:pt x="3241179" y="1261020"/>
                  <a:pt x="3241551" y="1260574"/>
                </a:cubicBezTo>
                <a:cubicBezTo>
                  <a:pt x="3241923" y="1260128"/>
                  <a:pt x="3242500" y="1259755"/>
                  <a:pt x="3243281" y="1259458"/>
                </a:cubicBezTo>
                <a:cubicBezTo>
                  <a:pt x="3244062" y="1259160"/>
                  <a:pt x="3245067" y="1258956"/>
                  <a:pt x="3246295" y="1258844"/>
                </a:cubicBezTo>
                <a:cubicBezTo>
                  <a:pt x="3247523" y="1258732"/>
                  <a:pt x="3249030" y="1258676"/>
                  <a:pt x="3250816" y="1258676"/>
                </a:cubicBezTo>
                <a:close/>
                <a:moveTo>
                  <a:pt x="1965387" y="1258676"/>
                </a:moveTo>
                <a:cubicBezTo>
                  <a:pt x="1967173" y="1258676"/>
                  <a:pt x="1968643" y="1258751"/>
                  <a:pt x="1969796" y="1258900"/>
                </a:cubicBezTo>
                <a:cubicBezTo>
                  <a:pt x="1970950" y="1259049"/>
                  <a:pt x="1971843" y="1259272"/>
                  <a:pt x="1972475" y="1259569"/>
                </a:cubicBezTo>
                <a:cubicBezTo>
                  <a:pt x="1973108" y="1259867"/>
                  <a:pt x="1973517" y="1260239"/>
                  <a:pt x="1973703" y="1260686"/>
                </a:cubicBezTo>
                <a:cubicBezTo>
                  <a:pt x="1973889" y="1261132"/>
                  <a:pt x="1973945" y="1261616"/>
                  <a:pt x="1973870" y="1262137"/>
                </a:cubicBezTo>
                <a:lnTo>
                  <a:pt x="1953890" y="1362596"/>
                </a:lnTo>
                <a:cubicBezTo>
                  <a:pt x="1953741" y="1363191"/>
                  <a:pt x="1953481" y="1363693"/>
                  <a:pt x="1953109" y="1364103"/>
                </a:cubicBezTo>
                <a:cubicBezTo>
                  <a:pt x="1952737" y="1364512"/>
                  <a:pt x="1952179" y="1364865"/>
                  <a:pt x="1951435" y="1365163"/>
                </a:cubicBezTo>
                <a:cubicBezTo>
                  <a:pt x="1950690" y="1365461"/>
                  <a:pt x="1949705" y="1365684"/>
                  <a:pt x="1948477" y="1365833"/>
                </a:cubicBezTo>
                <a:cubicBezTo>
                  <a:pt x="1947249" y="1365982"/>
                  <a:pt x="1945742" y="1366056"/>
                  <a:pt x="1943956" y="1366056"/>
                </a:cubicBezTo>
                <a:cubicBezTo>
                  <a:pt x="1942096" y="1366056"/>
                  <a:pt x="1940589" y="1365982"/>
                  <a:pt x="1939435" y="1365833"/>
                </a:cubicBezTo>
                <a:cubicBezTo>
                  <a:pt x="1938282" y="1365684"/>
                  <a:pt x="1937389" y="1365461"/>
                  <a:pt x="1936756" y="1365163"/>
                </a:cubicBezTo>
                <a:cubicBezTo>
                  <a:pt x="1936124" y="1364865"/>
                  <a:pt x="1935714" y="1364512"/>
                  <a:pt x="1935529" y="1364103"/>
                </a:cubicBezTo>
                <a:cubicBezTo>
                  <a:pt x="1935343" y="1363693"/>
                  <a:pt x="1935324" y="1363191"/>
                  <a:pt x="1935473" y="1362596"/>
                </a:cubicBezTo>
                <a:lnTo>
                  <a:pt x="1955453" y="1262137"/>
                </a:lnTo>
                <a:cubicBezTo>
                  <a:pt x="1955527" y="1261616"/>
                  <a:pt x="1955750" y="1261132"/>
                  <a:pt x="1956123" y="1260686"/>
                </a:cubicBezTo>
                <a:cubicBezTo>
                  <a:pt x="1956495" y="1260239"/>
                  <a:pt x="1957053" y="1259867"/>
                  <a:pt x="1957797" y="1259569"/>
                </a:cubicBezTo>
                <a:cubicBezTo>
                  <a:pt x="1958541" y="1259272"/>
                  <a:pt x="1959527" y="1259049"/>
                  <a:pt x="1960755" y="1258900"/>
                </a:cubicBezTo>
                <a:cubicBezTo>
                  <a:pt x="1961983" y="1258751"/>
                  <a:pt x="1963527" y="1258676"/>
                  <a:pt x="1965387" y="1258676"/>
                </a:cubicBezTo>
                <a:close/>
                <a:moveTo>
                  <a:pt x="1508187" y="1258676"/>
                </a:moveTo>
                <a:cubicBezTo>
                  <a:pt x="1509973" y="1258676"/>
                  <a:pt x="1511443" y="1258751"/>
                  <a:pt x="1512596" y="1258900"/>
                </a:cubicBezTo>
                <a:cubicBezTo>
                  <a:pt x="1513750" y="1259049"/>
                  <a:pt x="1514643" y="1259272"/>
                  <a:pt x="1515275" y="1259569"/>
                </a:cubicBezTo>
                <a:cubicBezTo>
                  <a:pt x="1515908" y="1259867"/>
                  <a:pt x="1516317" y="1260239"/>
                  <a:pt x="1516503" y="1260686"/>
                </a:cubicBezTo>
                <a:cubicBezTo>
                  <a:pt x="1516689" y="1261132"/>
                  <a:pt x="1516745" y="1261616"/>
                  <a:pt x="1516670" y="1262137"/>
                </a:cubicBezTo>
                <a:lnTo>
                  <a:pt x="1496690" y="1362596"/>
                </a:lnTo>
                <a:cubicBezTo>
                  <a:pt x="1496541" y="1363191"/>
                  <a:pt x="1496281" y="1363693"/>
                  <a:pt x="1495909" y="1364103"/>
                </a:cubicBezTo>
                <a:cubicBezTo>
                  <a:pt x="1495537" y="1364512"/>
                  <a:pt x="1494979" y="1364865"/>
                  <a:pt x="1494234" y="1365163"/>
                </a:cubicBezTo>
                <a:cubicBezTo>
                  <a:pt x="1493491" y="1365461"/>
                  <a:pt x="1492504" y="1365684"/>
                  <a:pt x="1491276" y="1365833"/>
                </a:cubicBezTo>
                <a:cubicBezTo>
                  <a:pt x="1490049" y="1365982"/>
                  <a:pt x="1488542" y="1366056"/>
                  <a:pt x="1486756" y="1366056"/>
                </a:cubicBezTo>
                <a:cubicBezTo>
                  <a:pt x="1484896" y="1366056"/>
                  <a:pt x="1483389" y="1365982"/>
                  <a:pt x="1482235" y="1365833"/>
                </a:cubicBezTo>
                <a:cubicBezTo>
                  <a:pt x="1481082" y="1365684"/>
                  <a:pt x="1480189" y="1365461"/>
                  <a:pt x="1479556" y="1365163"/>
                </a:cubicBezTo>
                <a:cubicBezTo>
                  <a:pt x="1478924" y="1364865"/>
                  <a:pt x="1478515" y="1364512"/>
                  <a:pt x="1478329" y="1364103"/>
                </a:cubicBezTo>
                <a:cubicBezTo>
                  <a:pt x="1478142" y="1363693"/>
                  <a:pt x="1478124" y="1363191"/>
                  <a:pt x="1478273" y="1362596"/>
                </a:cubicBezTo>
                <a:lnTo>
                  <a:pt x="1498253" y="1262137"/>
                </a:lnTo>
                <a:cubicBezTo>
                  <a:pt x="1498328" y="1261616"/>
                  <a:pt x="1498551" y="1261132"/>
                  <a:pt x="1498923" y="1260686"/>
                </a:cubicBezTo>
                <a:cubicBezTo>
                  <a:pt x="1499295" y="1260239"/>
                  <a:pt x="1499853" y="1259867"/>
                  <a:pt x="1500597" y="1259569"/>
                </a:cubicBezTo>
                <a:cubicBezTo>
                  <a:pt x="1501341" y="1259272"/>
                  <a:pt x="1502327" y="1259049"/>
                  <a:pt x="1503555" y="1258900"/>
                </a:cubicBezTo>
                <a:cubicBezTo>
                  <a:pt x="1504783" y="1258751"/>
                  <a:pt x="1506327" y="1258676"/>
                  <a:pt x="1508187" y="1258676"/>
                </a:cubicBezTo>
                <a:close/>
                <a:moveTo>
                  <a:pt x="989521" y="1258676"/>
                </a:moveTo>
                <a:cubicBezTo>
                  <a:pt x="991530" y="1258676"/>
                  <a:pt x="993112" y="1258732"/>
                  <a:pt x="994265" y="1258844"/>
                </a:cubicBezTo>
                <a:cubicBezTo>
                  <a:pt x="995418" y="1258956"/>
                  <a:pt x="996312" y="1259142"/>
                  <a:pt x="996944" y="1259402"/>
                </a:cubicBezTo>
                <a:cubicBezTo>
                  <a:pt x="997577" y="1259662"/>
                  <a:pt x="998023" y="1260053"/>
                  <a:pt x="998283" y="1260574"/>
                </a:cubicBezTo>
                <a:cubicBezTo>
                  <a:pt x="998544" y="1261095"/>
                  <a:pt x="998711" y="1261727"/>
                  <a:pt x="998786" y="1262472"/>
                </a:cubicBezTo>
                <a:lnTo>
                  <a:pt x="1011845" y="1344401"/>
                </a:lnTo>
                <a:lnTo>
                  <a:pt x="1012069" y="1344401"/>
                </a:lnTo>
                <a:cubicBezTo>
                  <a:pt x="1016682" y="1337927"/>
                  <a:pt x="1020849" y="1331342"/>
                  <a:pt x="1024570" y="1324645"/>
                </a:cubicBezTo>
                <a:cubicBezTo>
                  <a:pt x="1028291" y="1317947"/>
                  <a:pt x="1031714" y="1311157"/>
                  <a:pt x="1034839" y="1304274"/>
                </a:cubicBezTo>
                <a:cubicBezTo>
                  <a:pt x="1037965" y="1297390"/>
                  <a:pt x="1040848" y="1290433"/>
                  <a:pt x="1043490" y="1283401"/>
                </a:cubicBezTo>
                <a:cubicBezTo>
                  <a:pt x="1046132" y="1276368"/>
                  <a:pt x="1048606" y="1269243"/>
                  <a:pt x="1050913" y="1262025"/>
                </a:cubicBezTo>
                <a:cubicBezTo>
                  <a:pt x="1051061" y="1261430"/>
                  <a:pt x="1051341" y="1260927"/>
                  <a:pt x="1051750" y="1260518"/>
                </a:cubicBezTo>
                <a:cubicBezTo>
                  <a:pt x="1052159" y="1260109"/>
                  <a:pt x="1052755" y="1259755"/>
                  <a:pt x="1053536" y="1259458"/>
                </a:cubicBezTo>
                <a:cubicBezTo>
                  <a:pt x="1054317" y="1259160"/>
                  <a:pt x="1055378" y="1258956"/>
                  <a:pt x="1056717" y="1258844"/>
                </a:cubicBezTo>
                <a:cubicBezTo>
                  <a:pt x="1058056" y="1258732"/>
                  <a:pt x="1059731" y="1258676"/>
                  <a:pt x="1061740" y="1258676"/>
                </a:cubicBezTo>
                <a:cubicBezTo>
                  <a:pt x="1065089" y="1258676"/>
                  <a:pt x="1067321" y="1258900"/>
                  <a:pt x="1068437" y="1259346"/>
                </a:cubicBezTo>
                <a:cubicBezTo>
                  <a:pt x="1069553" y="1259793"/>
                  <a:pt x="1070111" y="1260462"/>
                  <a:pt x="1070111" y="1261355"/>
                </a:cubicBezTo>
                <a:cubicBezTo>
                  <a:pt x="1070111" y="1262174"/>
                  <a:pt x="1070037" y="1263011"/>
                  <a:pt x="1069888" y="1263867"/>
                </a:cubicBezTo>
                <a:cubicBezTo>
                  <a:pt x="1069740" y="1264723"/>
                  <a:pt x="1069479" y="1265523"/>
                  <a:pt x="1069107" y="1266267"/>
                </a:cubicBezTo>
                <a:cubicBezTo>
                  <a:pt x="1066651" y="1273038"/>
                  <a:pt x="1063972" y="1280089"/>
                  <a:pt x="1061070" y="1287419"/>
                </a:cubicBezTo>
                <a:cubicBezTo>
                  <a:pt x="1058168" y="1294749"/>
                  <a:pt x="1054782" y="1302413"/>
                  <a:pt x="1050913" y="1310413"/>
                </a:cubicBezTo>
                <a:cubicBezTo>
                  <a:pt x="1047043" y="1318412"/>
                  <a:pt x="1042523" y="1326765"/>
                  <a:pt x="1037351" y="1335472"/>
                </a:cubicBezTo>
                <a:cubicBezTo>
                  <a:pt x="1032179" y="1344178"/>
                  <a:pt x="1026021" y="1353331"/>
                  <a:pt x="1018878" y="1362931"/>
                </a:cubicBezTo>
                <a:lnTo>
                  <a:pt x="989968" y="1402333"/>
                </a:lnTo>
                <a:cubicBezTo>
                  <a:pt x="989521" y="1402928"/>
                  <a:pt x="988963" y="1403449"/>
                  <a:pt x="988293" y="1403895"/>
                </a:cubicBezTo>
                <a:cubicBezTo>
                  <a:pt x="987624" y="1404342"/>
                  <a:pt x="986805" y="1404733"/>
                  <a:pt x="985838" y="1405068"/>
                </a:cubicBezTo>
                <a:cubicBezTo>
                  <a:pt x="984870" y="1405402"/>
                  <a:pt x="983698" y="1405644"/>
                  <a:pt x="982321" y="1405793"/>
                </a:cubicBezTo>
                <a:cubicBezTo>
                  <a:pt x="980945" y="1405942"/>
                  <a:pt x="979326" y="1406016"/>
                  <a:pt x="977466" y="1406016"/>
                </a:cubicBezTo>
                <a:cubicBezTo>
                  <a:pt x="975457" y="1406016"/>
                  <a:pt x="973801" y="1405923"/>
                  <a:pt x="972499" y="1405737"/>
                </a:cubicBezTo>
                <a:cubicBezTo>
                  <a:pt x="971197" y="1405551"/>
                  <a:pt x="970211" y="1405235"/>
                  <a:pt x="969541" y="1404788"/>
                </a:cubicBezTo>
                <a:cubicBezTo>
                  <a:pt x="968871" y="1404342"/>
                  <a:pt x="968573" y="1403747"/>
                  <a:pt x="968648" y="1403003"/>
                </a:cubicBezTo>
                <a:cubicBezTo>
                  <a:pt x="968722" y="1402258"/>
                  <a:pt x="969169" y="1401365"/>
                  <a:pt x="969987" y="1400324"/>
                </a:cubicBezTo>
                <a:lnTo>
                  <a:pt x="997223" y="1365386"/>
                </a:lnTo>
                <a:lnTo>
                  <a:pt x="980591" y="1267271"/>
                </a:lnTo>
                <a:cubicBezTo>
                  <a:pt x="980443" y="1266378"/>
                  <a:pt x="980331" y="1265560"/>
                  <a:pt x="980257" y="1264816"/>
                </a:cubicBezTo>
                <a:cubicBezTo>
                  <a:pt x="980182" y="1264071"/>
                  <a:pt x="980145" y="1263439"/>
                  <a:pt x="980145" y="1262918"/>
                </a:cubicBezTo>
                <a:cubicBezTo>
                  <a:pt x="980145" y="1262099"/>
                  <a:pt x="980275" y="1261411"/>
                  <a:pt x="980536" y="1260853"/>
                </a:cubicBezTo>
                <a:cubicBezTo>
                  <a:pt x="980796" y="1260295"/>
                  <a:pt x="981298" y="1259848"/>
                  <a:pt x="982042" y="1259514"/>
                </a:cubicBezTo>
                <a:cubicBezTo>
                  <a:pt x="982787" y="1259179"/>
                  <a:pt x="983772" y="1258956"/>
                  <a:pt x="985001" y="1258844"/>
                </a:cubicBezTo>
                <a:cubicBezTo>
                  <a:pt x="986228" y="1258732"/>
                  <a:pt x="987735" y="1258676"/>
                  <a:pt x="989521" y="1258676"/>
                </a:cubicBezTo>
                <a:close/>
                <a:moveTo>
                  <a:pt x="3932895" y="1257114"/>
                </a:moveTo>
                <a:cubicBezTo>
                  <a:pt x="3934160" y="1257114"/>
                  <a:pt x="3935444" y="1257207"/>
                  <a:pt x="3936746" y="1257393"/>
                </a:cubicBezTo>
                <a:cubicBezTo>
                  <a:pt x="3938048" y="1257579"/>
                  <a:pt x="3939257" y="1257802"/>
                  <a:pt x="3940373" y="1258063"/>
                </a:cubicBezTo>
                <a:cubicBezTo>
                  <a:pt x="3941490" y="1258323"/>
                  <a:pt x="3942476" y="1258621"/>
                  <a:pt x="3943332" y="1258956"/>
                </a:cubicBezTo>
                <a:cubicBezTo>
                  <a:pt x="3944187" y="1259290"/>
                  <a:pt x="3944839" y="1259681"/>
                  <a:pt x="3945285" y="1260128"/>
                </a:cubicBezTo>
                <a:cubicBezTo>
                  <a:pt x="3945731" y="1260574"/>
                  <a:pt x="3945955" y="1261281"/>
                  <a:pt x="3945955" y="1262248"/>
                </a:cubicBezTo>
                <a:cubicBezTo>
                  <a:pt x="3945955" y="1262546"/>
                  <a:pt x="3945899" y="1263123"/>
                  <a:pt x="3945787" y="1263978"/>
                </a:cubicBezTo>
                <a:cubicBezTo>
                  <a:pt x="3945676" y="1264834"/>
                  <a:pt x="3945545" y="1265820"/>
                  <a:pt x="3945397" y="1266936"/>
                </a:cubicBezTo>
                <a:cubicBezTo>
                  <a:pt x="3945248" y="1268053"/>
                  <a:pt x="3945025" y="1269206"/>
                  <a:pt x="3944727" y="1270397"/>
                </a:cubicBezTo>
                <a:cubicBezTo>
                  <a:pt x="3944429" y="1271587"/>
                  <a:pt x="3944057" y="1272685"/>
                  <a:pt x="3943611" y="1273689"/>
                </a:cubicBezTo>
                <a:cubicBezTo>
                  <a:pt x="3943164" y="1274694"/>
                  <a:pt x="3942699" y="1275531"/>
                  <a:pt x="3942215" y="1276201"/>
                </a:cubicBezTo>
                <a:cubicBezTo>
                  <a:pt x="3941731" y="1276871"/>
                  <a:pt x="3941192" y="1277206"/>
                  <a:pt x="3940597" y="1277206"/>
                </a:cubicBezTo>
                <a:cubicBezTo>
                  <a:pt x="3940002" y="1277206"/>
                  <a:pt x="3939350" y="1277075"/>
                  <a:pt x="3938643" y="1276815"/>
                </a:cubicBezTo>
                <a:cubicBezTo>
                  <a:pt x="3937937" y="1276554"/>
                  <a:pt x="3937155" y="1276238"/>
                  <a:pt x="3936299" y="1275866"/>
                </a:cubicBezTo>
                <a:cubicBezTo>
                  <a:pt x="3935444" y="1275494"/>
                  <a:pt x="3934458" y="1275178"/>
                  <a:pt x="3933342" y="1274917"/>
                </a:cubicBezTo>
                <a:cubicBezTo>
                  <a:pt x="3932225" y="1274657"/>
                  <a:pt x="3930923" y="1274527"/>
                  <a:pt x="3929435" y="1274527"/>
                </a:cubicBezTo>
                <a:cubicBezTo>
                  <a:pt x="3926904" y="1274527"/>
                  <a:pt x="3923984" y="1275624"/>
                  <a:pt x="3920672" y="1277819"/>
                </a:cubicBezTo>
                <a:cubicBezTo>
                  <a:pt x="3917361" y="1280015"/>
                  <a:pt x="3914105" y="1283047"/>
                  <a:pt x="3910906" y="1286917"/>
                </a:cubicBezTo>
                <a:cubicBezTo>
                  <a:pt x="3907706" y="1290786"/>
                  <a:pt x="3904785" y="1295363"/>
                  <a:pt x="3902143" y="1300646"/>
                </a:cubicBezTo>
                <a:cubicBezTo>
                  <a:pt x="3899502" y="1305929"/>
                  <a:pt x="3897548" y="1311659"/>
                  <a:pt x="3896283" y="1317836"/>
                </a:cubicBezTo>
                <a:lnTo>
                  <a:pt x="3887465" y="1362596"/>
                </a:lnTo>
                <a:cubicBezTo>
                  <a:pt x="3887316" y="1363191"/>
                  <a:pt x="3887056" y="1363693"/>
                  <a:pt x="3886684" y="1364103"/>
                </a:cubicBezTo>
                <a:cubicBezTo>
                  <a:pt x="3886312" y="1364512"/>
                  <a:pt x="3885754" y="1364865"/>
                  <a:pt x="3885009" y="1365163"/>
                </a:cubicBezTo>
                <a:cubicBezTo>
                  <a:pt x="3884265" y="1365461"/>
                  <a:pt x="3883279" y="1365684"/>
                  <a:pt x="3882052" y="1365833"/>
                </a:cubicBezTo>
                <a:cubicBezTo>
                  <a:pt x="3880824" y="1365982"/>
                  <a:pt x="3879317" y="1366056"/>
                  <a:pt x="3877531" y="1366056"/>
                </a:cubicBezTo>
                <a:cubicBezTo>
                  <a:pt x="3875671" y="1366056"/>
                  <a:pt x="3874164" y="1365982"/>
                  <a:pt x="3873010" y="1365833"/>
                </a:cubicBezTo>
                <a:cubicBezTo>
                  <a:pt x="3871857" y="1365684"/>
                  <a:pt x="3870964" y="1365461"/>
                  <a:pt x="3870331" y="1365163"/>
                </a:cubicBezTo>
                <a:cubicBezTo>
                  <a:pt x="3869699" y="1364865"/>
                  <a:pt x="3869289" y="1364512"/>
                  <a:pt x="3869104" y="1364103"/>
                </a:cubicBezTo>
                <a:cubicBezTo>
                  <a:pt x="3868918" y="1363693"/>
                  <a:pt x="3868899" y="1363191"/>
                  <a:pt x="3869048" y="1362596"/>
                </a:cubicBezTo>
                <a:lnTo>
                  <a:pt x="3889028" y="1262025"/>
                </a:lnTo>
                <a:cubicBezTo>
                  <a:pt x="3889102" y="1261504"/>
                  <a:pt x="3889325" y="1261020"/>
                  <a:pt x="3889698" y="1260574"/>
                </a:cubicBezTo>
                <a:cubicBezTo>
                  <a:pt x="3890070" y="1260128"/>
                  <a:pt x="3890628" y="1259755"/>
                  <a:pt x="3891372" y="1259458"/>
                </a:cubicBezTo>
                <a:cubicBezTo>
                  <a:pt x="3892116" y="1259160"/>
                  <a:pt x="3893027" y="1258956"/>
                  <a:pt x="3894106" y="1258844"/>
                </a:cubicBezTo>
                <a:cubicBezTo>
                  <a:pt x="3895186" y="1258732"/>
                  <a:pt x="3896469" y="1258676"/>
                  <a:pt x="3897958" y="1258676"/>
                </a:cubicBezTo>
                <a:cubicBezTo>
                  <a:pt x="3899520" y="1258676"/>
                  <a:pt x="3900804" y="1258732"/>
                  <a:pt x="3901808" y="1258844"/>
                </a:cubicBezTo>
                <a:cubicBezTo>
                  <a:pt x="3902813" y="1258956"/>
                  <a:pt x="3903594" y="1259160"/>
                  <a:pt x="3904152" y="1259458"/>
                </a:cubicBezTo>
                <a:cubicBezTo>
                  <a:pt x="3904710" y="1259755"/>
                  <a:pt x="3905064" y="1260128"/>
                  <a:pt x="3905213" y="1260574"/>
                </a:cubicBezTo>
                <a:cubicBezTo>
                  <a:pt x="3905362" y="1261020"/>
                  <a:pt x="3905399" y="1261504"/>
                  <a:pt x="3905325" y="1262025"/>
                </a:cubicBezTo>
                <a:lnTo>
                  <a:pt x="3901641" y="1280331"/>
                </a:lnTo>
                <a:cubicBezTo>
                  <a:pt x="3903353" y="1277280"/>
                  <a:pt x="3905380" y="1274341"/>
                  <a:pt x="3907725" y="1271513"/>
                </a:cubicBezTo>
                <a:cubicBezTo>
                  <a:pt x="3910068" y="1268685"/>
                  <a:pt x="3912617" y="1266211"/>
                  <a:pt x="3915371" y="1264090"/>
                </a:cubicBezTo>
                <a:cubicBezTo>
                  <a:pt x="3918124" y="1261969"/>
                  <a:pt x="3921007" y="1260276"/>
                  <a:pt x="3924021" y="1259011"/>
                </a:cubicBezTo>
                <a:cubicBezTo>
                  <a:pt x="3927035" y="1257746"/>
                  <a:pt x="3929993" y="1257114"/>
                  <a:pt x="3932895" y="1257114"/>
                </a:cubicBezTo>
                <a:close/>
                <a:moveTo>
                  <a:pt x="3711885" y="1257114"/>
                </a:moveTo>
                <a:cubicBezTo>
                  <a:pt x="3717541" y="1257114"/>
                  <a:pt x="3722285" y="1258081"/>
                  <a:pt x="3726117" y="1260016"/>
                </a:cubicBezTo>
                <a:cubicBezTo>
                  <a:pt x="3729949" y="1261951"/>
                  <a:pt x="3733056" y="1264537"/>
                  <a:pt x="3735437" y="1267774"/>
                </a:cubicBezTo>
                <a:cubicBezTo>
                  <a:pt x="3737818" y="1271011"/>
                  <a:pt x="3739530" y="1274843"/>
                  <a:pt x="3740572" y="1279271"/>
                </a:cubicBezTo>
                <a:cubicBezTo>
                  <a:pt x="3741614" y="1283698"/>
                  <a:pt x="3742134" y="1288442"/>
                  <a:pt x="3742134" y="1293502"/>
                </a:cubicBezTo>
                <a:cubicBezTo>
                  <a:pt x="3742134" y="1297818"/>
                  <a:pt x="3741725" y="1302674"/>
                  <a:pt x="3740907" y="1308069"/>
                </a:cubicBezTo>
                <a:cubicBezTo>
                  <a:pt x="3740088" y="1313464"/>
                  <a:pt x="3738786" y="1318915"/>
                  <a:pt x="3737000" y="1324421"/>
                </a:cubicBezTo>
                <a:cubicBezTo>
                  <a:pt x="3735214" y="1329928"/>
                  <a:pt x="3732926" y="1335267"/>
                  <a:pt x="3730135" y="1340439"/>
                </a:cubicBezTo>
                <a:cubicBezTo>
                  <a:pt x="3727345" y="1345611"/>
                  <a:pt x="3723978" y="1350206"/>
                  <a:pt x="3720034" y="1354224"/>
                </a:cubicBezTo>
                <a:cubicBezTo>
                  <a:pt x="3716090" y="1358242"/>
                  <a:pt x="3711532" y="1361461"/>
                  <a:pt x="3706360" y="1363879"/>
                </a:cubicBezTo>
                <a:cubicBezTo>
                  <a:pt x="3701188" y="1366298"/>
                  <a:pt x="3695328" y="1367507"/>
                  <a:pt x="3688779" y="1367507"/>
                </a:cubicBezTo>
                <a:cubicBezTo>
                  <a:pt x="3685431" y="1367507"/>
                  <a:pt x="3682380" y="1367172"/>
                  <a:pt x="3679627" y="1366502"/>
                </a:cubicBezTo>
                <a:cubicBezTo>
                  <a:pt x="3676873" y="1365833"/>
                  <a:pt x="3674343" y="1364903"/>
                  <a:pt x="3672037" y="1363712"/>
                </a:cubicBezTo>
                <a:cubicBezTo>
                  <a:pt x="3669730" y="1362521"/>
                  <a:pt x="3667609" y="1361126"/>
                  <a:pt x="3665674" y="1359526"/>
                </a:cubicBezTo>
                <a:cubicBezTo>
                  <a:pt x="3663739" y="1357926"/>
                  <a:pt x="3661953" y="1356159"/>
                  <a:pt x="3660316" y="1354224"/>
                </a:cubicBezTo>
                <a:lnTo>
                  <a:pt x="3650828" y="1402444"/>
                </a:lnTo>
                <a:cubicBezTo>
                  <a:pt x="3650680" y="1403040"/>
                  <a:pt x="3650438" y="1403561"/>
                  <a:pt x="3650103" y="1404007"/>
                </a:cubicBezTo>
                <a:cubicBezTo>
                  <a:pt x="3649768" y="1404454"/>
                  <a:pt x="3649229" y="1404826"/>
                  <a:pt x="3648485" y="1405123"/>
                </a:cubicBezTo>
                <a:cubicBezTo>
                  <a:pt x="3647740" y="1405421"/>
                  <a:pt x="3646754" y="1405644"/>
                  <a:pt x="3645527" y="1405793"/>
                </a:cubicBezTo>
                <a:cubicBezTo>
                  <a:pt x="3644298" y="1405942"/>
                  <a:pt x="3642755" y="1406016"/>
                  <a:pt x="3640894" y="1406016"/>
                </a:cubicBezTo>
                <a:cubicBezTo>
                  <a:pt x="3639183" y="1406016"/>
                  <a:pt x="3637750" y="1405942"/>
                  <a:pt x="3636597" y="1405793"/>
                </a:cubicBezTo>
                <a:cubicBezTo>
                  <a:pt x="3635443" y="1405644"/>
                  <a:pt x="3634532" y="1405421"/>
                  <a:pt x="3633862" y="1405123"/>
                </a:cubicBezTo>
                <a:cubicBezTo>
                  <a:pt x="3633192" y="1404826"/>
                  <a:pt x="3632765" y="1404454"/>
                  <a:pt x="3632578" y="1404007"/>
                </a:cubicBezTo>
                <a:cubicBezTo>
                  <a:pt x="3632392" y="1403561"/>
                  <a:pt x="3632336" y="1403040"/>
                  <a:pt x="3632411" y="1402444"/>
                </a:cubicBezTo>
                <a:lnTo>
                  <a:pt x="3660651" y="1262025"/>
                </a:lnTo>
                <a:cubicBezTo>
                  <a:pt x="3660800" y="1260834"/>
                  <a:pt x="3661544" y="1259979"/>
                  <a:pt x="3662884" y="1259458"/>
                </a:cubicBezTo>
                <a:cubicBezTo>
                  <a:pt x="3664223" y="1258937"/>
                  <a:pt x="3666456" y="1258676"/>
                  <a:pt x="3669581" y="1258676"/>
                </a:cubicBezTo>
                <a:cubicBezTo>
                  <a:pt x="3671144" y="1258676"/>
                  <a:pt x="3672409" y="1258732"/>
                  <a:pt x="3673376" y="1258844"/>
                </a:cubicBezTo>
                <a:cubicBezTo>
                  <a:pt x="3674343" y="1258956"/>
                  <a:pt x="3675125" y="1259142"/>
                  <a:pt x="3675720" y="1259402"/>
                </a:cubicBezTo>
                <a:cubicBezTo>
                  <a:pt x="3676315" y="1259662"/>
                  <a:pt x="3676687" y="1260016"/>
                  <a:pt x="3676836" y="1260462"/>
                </a:cubicBezTo>
                <a:cubicBezTo>
                  <a:pt x="3676985" y="1260909"/>
                  <a:pt x="3677022" y="1261430"/>
                  <a:pt x="3676948" y="1262025"/>
                </a:cubicBezTo>
                <a:lnTo>
                  <a:pt x="3673153" y="1281112"/>
                </a:lnTo>
                <a:cubicBezTo>
                  <a:pt x="3674194" y="1278657"/>
                  <a:pt x="3675962" y="1276034"/>
                  <a:pt x="3678455" y="1273243"/>
                </a:cubicBezTo>
                <a:cubicBezTo>
                  <a:pt x="3680948" y="1270452"/>
                  <a:pt x="3683924" y="1267848"/>
                  <a:pt x="3687384" y="1265430"/>
                </a:cubicBezTo>
                <a:cubicBezTo>
                  <a:pt x="3690845" y="1263011"/>
                  <a:pt x="3694696" y="1261020"/>
                  <a:pt x="3698937" y="1259458"/>
                </a:cubicBezTo>
                <a:cubicBezTo>
                  <a:pt x="3703179" y="1257895"/>
                  <a:pt x="3707495" y="1257114"/>
                  <a:pt x="3711885" y="1257114"/>
                </a:cubicBezTo>
                <a:close/>
                <a:moveTo>
                  <a:pt x="3581289" y="1257114"/>
                </a:moveTo>
                <a:cubicBezTo>
                  <a:pt x="3587911" y="1257114"/>
                  <a:pt x="3593586" y="1258453"/>
                  <a:pt x="3598311" y="1261132"/>
                </a:cubicBezTo>
                <a:cubicBezTo>
                  <a:pt x="3603036" y="1263811"/>
                  <a:pt x="3607259" y="1267495"/>
                  <a:pt x="3610980" y="1272183"/>
                </a:cubicBezTo>
                <a:lnTo>
                  <a:pt x="3613101" y="1262025"/>
                </a:lnTo>
                <a:cubicBezTo>
                  <a:pt x="3613398" y="1260834"/>
                  <a:pt x="3614254" y="1259979"/>
                  <a:pt x="3615668" y="1259458"/>
                </a:cubicBezTo>
                <a:cubicBezTo>
                  <a:pt x="3617082" y="1258937"/>
                  <a:pt x="3619277" y="1258676"/>
                  <a:pt x="3622253" y="1258676"/>
                </a:cubicBezTo>
                <a:cubicBezTo>
                  <a:pt x="3623742" y="1258676"/>
                  <a:pt x="3624988" y="1258732"/>
                  <a:pt x="3625993" y="1258844"/>
                </a:cubicBezTo>
                <a:cubicBezTo>
                  <a:pt x="3626997" y="1258956"/>
                  <a:pt x="3627797" y="1259160"/>
                  <a:pt x="3628393" y="1259458"/>
                </a:cubicBezTo>
                <a:cubicBezTo>
                  <a:pt x="3628988" y="1259755"/>
                  <a:pt x="3629360" y="1260128"/>
                  <a:pt x="3629509" y="1260574"/>
                </a:cubicBezTo>
                <a:cubicBezTo>
                  <a:pt x="3629658" y="1261020"/>
                  <a:pt x="3629695" y="1261504"/>
                  <a:pt x="3629621" y="1262025"/>
                </a:cubicBezTo>
                <a:lnTo>
                  <a:pt x="3609529" y="1362596"/>
                </a:lnTo>
                <a:cubicBezTo>
                  <a:pt x="3609231" y="1363861"/>
                  <a:pt x="3608413" y="1364754"/>
                  <a:pt x="3607073" y="1365275"/>
                </a:cubicBezTo>
                <a:cubicBezTo>
                  <a:pt x="3605733" y="1365795"/>
                  <a:pt x="3603501" y="1366056"/>
                  <a:pt x="3600376" y="1366056"/>
                </a:cubicBezTo>
                <a:cubicBezTo>
                  <a:pt x="3598887" y="1366056"/>
                  <a:pt x="3597660" y="1365982"/>
                  <a:pt x="3596692" y="1365833"/>
                </a:cubicBezTo>
                <a:cubicBezTo>
                  <a:pt x="3595725" y="1365684"/>
                  <a:pt x="3594943" y="1365479"/>
                  <a:pt x="3594348" y="1365219"/>
                </a:cubicBezTo>
                <a:cubicBezTo>
                  <a:pt x="3593753" y="1364958"/>
                  <a:pt x="3593344" y="1364623"/>
                  <a:pt x="3593120" y="1364214"/>
                </a:cubicBezTo>
                <a:cubicBezTo>
                  <a:pt x="3592897" y="1363805"/>
                  <a:pt x="3592897" y="1363265"/>
                  <a:pt x="3593120" y="1362596"/>
                </a:cubicBezTo>
                <a:lnTo>
                  <a:pt x="3596804" y="1343620"/>
                </a:lnTo>
                <a:cubicBezTo>
                  <a:pt x="3595837" y="1346001"/>
                  <a:pt x="3594088" y="1348606"/>
                  <a:pt x="3591558" y="1351434"/>
                </a:cubicBezTo>
                <a:cubicBezTo>
                  <a:pt x="3589028" y="1354261"/>
                  <a:pt x="3586032" y="1356866"/>
                  <a:pt x="3582572" y="1359247"/>
                </a:cubicBezTo>
                <a:cubicBezTo>
                  <a:pt x="3579112" y="1361628"/>
                  <a:pt x="3575261" y="1363600"/>
                  <a:pt x="3571019" y="1365163"/>
                </a:cubicBezTo>
                <a:cubicBezTo>
                  <a:pt x="3566778" y="1366726"/>
                  <a:pt x="3562462" y="1367507"/>
                  <a:pt x="3558071" y="1367507"/>
                </a:cubicBezTo>
                <a:cubicBezTo>
                  <a:pt x="3552118" y="1367507"/>
                  <a:pt x="3547188" y="1366465"/>
                  <a:pt x="3543281" y="1364382"/>
                </a:cubicBezTo>
                <a:cubicBezTo>
                  <a:pt x="3539375" y="1362298"/>
                  <a:pt x="3536268" y="1359545"/>
                  <a:pt x="3533961" y="1356122"/>
                </a:cubicBezTo>
                <a:cubicBezTo>
                  <a:pt x="3531654" y="1352699"/>
                  <a:pt x="3530073" y="1348829"/>
                  <a:pt x="3529217" y="1344513"/>
                </a:cubicBezTo>
                <a:cubicBezTo>
                  <a:pt x="3528362" y="1340197"/>
                  <a:pt x="3527933" y="1335769"/>
                  <a:pt x="3527933" y="1331230"/>
                </a:cubicBezTo>
                <a:cubicBezTo>
                  <a:pt x="3527933" y="1327063"/>
                  <a:pt x="3528324" y="1322338"/>
                  <a:pt x="3529106" y="1317054"/>
                </a:cubicBezTo>
                <a:cubicBezTo>
                  <a:pt x="3529887" y="1311771"/>
                  <a:pt x="3531152" y="1306376"/>
                  <a:pt x="3532901" y="1300869"/>
                </a:cubicBezTo>
                <a:cubicBezTo>
                  <a:pt x="3534650" y="1295363"/>
                  <a:pt x="3536919" y="1290005"/>
                  <a:pt x="3539710" y="1284796"/>
                </a:cubicBezTo>
                <a:cubicBezTo>
                  <a:pt x="3542500" y="1279587"/>
                  <a:pt x="3545867" y="1274917"/>
                  <a:pt x="3549811" y="1270787"/>
                </a:cubicBezTo>
                <a:cubicBezTo>
                  <a:pt x="3553755" y="1266657"/>
                  <a:pt x="3558332" y="1263346"/>
                  <a:pt x="3563541" y="1260853"/>
                </a:cubicBezTo>
                <a:cubicBezTo>
                  <a:pt x="3568750" y="1258360"/>
                  <a:pt x="3574666" y="1257114"/>
                  <a:pt x="3581289" y="1257114"/>
                </a:cubicBezTo>
                <a:close/>
                <a:moveTo>
                  <a:pt x="3466989" y="1257114"/>
                </a:moveTo>
                <a:cubicBezTo>
                  <a:pt x="3473611" y="1257114"/>
                  <a:pt x="3479286" y="1258453"/>
                  <a:pt x="3484011" y="1261132"/>
                </a:cubicBezTo>
                <a:cubicBezTo>
                  <a:pt x="3488736" y="1263811"/>
                  <a:pt x="3492959" y="1267495"/>
                  <a:pt x="3496680" y="1272183"/>
                </a:cubicBezTo>
                <a:lnTo>
                  <a:pt x="3498800" y="1262025"/>
                </a:lnTo>
                <a:cubicBezTo>
                  <a:pt x="3499098" y="1260834"/>
                  <a:pt x="3499954" y="1259979"/>
                  <a:pt x="3501368" y="1259458"/>
                </a:cubicBezTo>
                <a:cubicBezTo>
                  <a:pt x="3502782" y="1258937"/>
                  <a:pt x="3504977" y="1258676"/>
                  <a:pt x="3507953" y="1258676"/>
                </a:cubicBezTo>
                <a:cubicBezTo>
                  <a:pt x="3509442" y="1258676"/>
                  <a:pt x="3510688" y="1258732"/>
                  <a:pt x="3511693" y="1258844"/>
                </a:cubicBezTo>
                <a:cubicBezTo>
                  <a:pt x="3512697" y="1258956"/>
                  <a:pt x="3513497" y="1259160"/>
                  <a:pt x="3514093" y="1259458"/>
                </a:cubicBezTo>
                <a:cubicBezTo>
                  <a:pt x="3514688" y="1259755"/>
                  <a:pt x="3515060" y="1260128"/>
                  <a:pt x="3515209" y="1260574"/>
                </a:cubicBezTo>
                <a:cubicBezTo>
                  <a:pt x="3515358" y="1261020"/>
                  <a:pt x="3515395" y="1261504"/>
                  <a:pt x="3515320" y="1262025"/>
                </a:cubicBezTo>
                <a:lnTo>
                  <a:pt x="3493554" y="1370521"/>
                </a:lnTo>
                <a:cubicBezTo>
                  <a:pt x="3492364" y="1376474"/>
                  <a:pt x="3490448" y="1381683"/>
                  <a:pt x="3487806" y="1386148"/>
                </a:cubicBezTo>
                <a:cubicBezTo>
                  <a:pt x="3485164" y="1390613"/>
                  <a:pt x="3481797" y="1394315"/>
                  <a:pt x="3477704" y="1397254"/>
                </a:cubicBezTo>
                <a:cubicBezTo>
                  <a:pt x="3473611" y="1400193"/>
                  <a:pt x="3468756" y="1402407"/>
                  <a:pt x="3463137" y="1403895"/>
                </a:cubicBezTo>
                <a:cubicBezTo>
                  <a:pt x="3457519" y="1405384"/>
                  <a:pt x="3451138" y="1406128"/>
                  <a:pt x="3443994" y="1406128"/>
                </a:cubicBezTo>
                <a:cubicBezTo>
                  <a:pt x="3437818" y="1406128"/>
                  <a:pt x="3432181" y="1405514"/>
                  <a:pt x="3427084" y="1404286"/>
                </a:cubicBezTo>
                <a:cubicBezTo>
                  <a:pt x="3421987" y="1403058"/>
                  <a:pt x="3417913" y="1401589"/>
                  <a:pt x="3414862" y="1399877"/>
                </a:cubicBezTo>
                <a:cubicBezTo>
                  <a:pt x="3413745" y="1399133"/>
                  <a:pt x="3412982" y="1398407"/>
                  <a:pt x="3412573" y="1397701"/>
                </a:cubicBezTo>
                <a:cubicBezTo>
                  <a:pt x="3412164" y="1396994"/>
                  <a:pt x="3411959" y="1396082"/>
                  <a:pt x="3411959" y="1394966"/>
                </a:cubicBezTo>
                <a:cubicBezTo>
                  <a:pt x="3411959" y="1394519"/>
                  <a:pt x="3411978" y="1393887"/>
                  <a:pt x="3412015" y="1393068"/>
                </a:cubicBezTo>
                <a:cubicBezTo>
                  <a:pt x="3412052" y="1392250"/>
                  <a:pt x="3412164" y="1391431"/>
                  <a:pt x="3412350" y="1390613"/>
                </a:cubicBezTo>
                <a:cubicBezTo>
                  <a:pt x="3412536" y="1389794"/>
                  <a:pt x="3412759" y="1388938"/>
                  <a:pt x="3413020" y="1388045"/>
                </a:cubicBezTo>
                <a:cubicBezTo>
                  <a:pt x="3413280" y="1387152"/>
                  <a:pt x="3413615" y="1386352"/>
                  <a:pt x="3414024" y="1385645"/>
                </a:cubicBezTo>
                <a:cubicBezTo>
                  <a:pt x="3414434" y="1384939"/>
                  <a:pt x="3414936" y="1384380"/>
                  <a:pt x="3415531" y="1383971"/>
                </a:cubicBezTo>
                <a:cubicBezTo>
                  <a:pt x="3416126" y="1383562"/>
                  <a:pt x="3416759" y="1383357"/>
                  <a:pt x="3417429" y="1383357"/>
                </a:cubicBezTo>
                <a:cubicBezTo>
                  <a:pt x="3418322" y="1383357"/>
                  <a:pt x="3419438" y="1383748"/>
                  <a:pt x="3420777" y="1384529"/>
                </a:cubicBezTo>
                <a:cubicBezTo>
                  <a:pt x="3422117" y="1385311"/>
                  <a:pt x="3423903" y="1386185"/>
                  <a:pt x="3426135" y="1387152"/>
                </a:cubicBezTo>
                <a:cubicBezTo>
                  <a:pt x="3428367" y="1388120"/>
                  <a:pt x="3431140" y="1389013"/>
                  <a:pt x="3434451" y="1389831"/>
                </a:cubicBezTo>
                <a:cubicBezTo>
                  <a:pt x="3437762" y="1390650"/>
                  <a:pt x="3441837" y="1391059"/>
                  <a:pt x="3446674" y="1391059"/>
                </a:cubicBezTo>
                <a:cubicBezTo>
                  <a:pt x="3450692" y="1391059"/>
                  <a:pt x="3454319" y="1390650"/>
                  <a:pt x="3457557" y="1389831"/>
                </a:cubicBezTo>
                <a:cubicBezTo>
                  <a:pt x="3460794" y="1389013"/>
                  <a:pt x="3463621" y="1387785"/>
                  <a:pt x="3466040" y="1386148"/>
                </a:cubicBezTo>
                <a:cubicBezTo>
                  <a:pt x="3468458" y="1384511"/>
                  <a:pt x="3470430" y="1382427"/>
                  <a:pt x="3471956" y="1379897"/>
                </a:cubicBezTo>
                <a:cubicBezTo>
                  <a:pt x="3473481" y="1377367"/>
                  <a:pt x="3474616" y="1374353"/>
                  <a:pt x="3475360" y="1370856"/>
                </a:cubicBezTo>
                <a:cubicBezTo>
                  <a:pt x="3476625" y="1364084"/>
                  <a:pt x="3477890" y="1358466"/>
                  <a:pt x="3479155" y="1354001"/>
                </a:cubicBezTo>
                <a:cubicBezTo>
                  <a:pt x="3480420" y="1349536"/>
                  <a:pt x="3481462" y="1346076"/>
                  <a:pt x="3482280" y="1343620"/>
                </a:cubicBezTo>
                <a:cubicBezTo>
                  <a:pt x="3481090" y="1346373"/>
                  <a:pt x="3479193" y="1349145"/>
                  <a:pt x="3476588" y="1351936"/>
                </a:cubicBezTo>
                <a:cubicBezTo>
                  <a:pt x="3473983" y="1354726"/>
                  <a:pt x="3470970" y="1357294"/>
                  <a:pt x="3467547" y="1359638"/>
                </a:cubicBezTo>
                <a:cubicBezTo>
                  <a:pt x="3464124" y="1361982"/>
                  <a:pt x="3460366" y="1363879"/>
                  <a:pt x="3456273" y="1365330"/>
                </a:cubicBezTo>
                <a:cubicBezTo>
                  <a:pt x="3452180" y="1366781"/>
                  <a:pt x="3448013" y="1367507"/>
                  <a:pt x="3443771" y="1367507"/>
                </a:cubicBezTo>
                <a:cubicBezTo>
                  <a:pt x="3438190" y="1367507"/>
                  <a:pt x="3433465" y="1366577"/>
                  <a:pt x="3429596" y="1364716"/>
                </a:cubicBezTo>
                <a:cubicBezTo>
                  <a:pt x="3425726" y="1362856"/>
                  <a:pt x="3422619" y="1360307"/>
                  <a:pt x="3420275" y="1357070"/>
                </a:cubicBezTo>
                <a:cubicBezTo>
                  <a:pt x="3417931" y="1353833"/>
                  <a:pt x="3416238" y="1350001"/>
                  <a:pt x="3415196" y="1345573"/>
                </a:cubicBezTo>
                <a:cubicBezTo>
                  <a:pt x="3414155" y="1341146"/>
                  <a:pt x="3413634" y="1336365"/>
                  <a:pt x="3413634" y="1331230"/>
                </a:cubicBezTo>
                <a:cubicBezTo>
                  <a:pt x="3413634" y="1326914"/>
                  <a:pt x="3414043" y="1322059"/>
                  <a:pt x="3414862" y="1316664"/>
                </a:cubicBezTo>
                <a:cubicBezTo>
                  <a:pt x="3415680" y="1311269"/>
                  <a:pt x="3416982" y="1305836"/>
                  <a:pt x="3418768" y="1300367"/>
                </a:cubicBezTo>
                <a:cubicBezTo>
                  <a:pt x="3420554" y="1294897"/>
                  <a:pt x="3422842" y="1289577"/>
                  <a:pt x="3425633" y="1284405"/>
                </a:cubicBezTo>
                <a:cubicBezTo>
                  <a:pt x="3428424" y="1279233"/>
                  <a:pt x="3431791" y="1274620"/>
                  <a:pt x="3435734" y="1270564"/>
                </a:cubicBezTo>
                <a:cubicBezTo>
                  <a:pt x="3439679" y="1266509"/>
                  <a:pt x="3444237" y="1263253"/>
                  <a:pt x="3449408" y="1260797"/>
                </a:cubicBezTo>
                <a:cubicBezTo>
                  <a:pt x="3454580" y="1258342"/>
                  <a:pt x="3460440" y="1257114"/>
                  <a:pt x="3466989" y="1257114"/>
                </a:cubicBezTo>
                <a:close/>
                <a:moveTo>
                  <a:pt x="3399495" y="1257114"/>
                </a:moveTo>
                <a:cubicBezTo>
                  <a:pt x="3400760" y="1257114"/>
                  <a:pt x="3402044" y="1257207"/>
                  <a:pt x="3403346" y="1257393"/>
                </a:cubicBezTo>
                <a:cubicBezTo>
                  <a:pt x="3404648" y="1257579"/>
                  <a:pt x="3405857" y="1257802"/>
                  <a:pt x="3406973" y="1258063"/>
                </a:cubicBezTo>
                <a:cubicBezTo>
                  <a:pt x="3408090" y="1258323"/>
                  <a:pt x="3409076" y="1258621"/>
                  <a:pt x="3409932" y="1258956"/>
                </a:cubicBezTo>
                <a:cubicBezTo>
                  <a:pt x="3410787" y="1259290"/>
                  <a:pt x="3411439" y="1259681"/>
                  <a:pt x="3411885" y="1260128"/>
                </a:cubicBezTo>
                <a:cubicBezTo>
                  <a:pt x="3412331" y="1260574"/>
                  <a:pt x="3412555" y="1261281"/>
                  <a:pt x="3412555" y="1262248"/>
                </a:cubicBezTo>
                <a:cubicBezTo>
                  <a:pt x="3412555" y="1262546"/>
                  <a:pt x="3412499" y="1263123"/>
                  <a:pt x="3412387" y="1263978"/>
                </a:cubicBezTo>
                <a:cubicBezTo>
                  <a:pt x="3412276" y="1264834"/>
                  <a:pt x="3412145" y="1265820"/>
                  <a:pt x="3411997" y="1266936"/>
                </a:cubicBezTo>
                <a:cubicBezTo>
                  <a:pt x="3411848" y="1268053"/>
                  <a:pt x="3411625" y="1269206"/>
                  <a:pt x="3411327" y="1270397"/>
                </a:cubicBezTo>
                <a:cubicBezTo>
                  <a:pt x="3411029" y="1271587"/>
                  <a:pt x="3410657" y="1272685"/>
                  <a:pt x="3410211" y="1273689"/>
                </a:cubicBezTo>
                <a:cubicBezTo>
                  <a:pt x="3409764" y="1274694"/>
                  <a:pt x="3409299" y="1275531"/>
                  <a:pt x="3408815" y="1276201"/>
                </a:cubicBezTo>
                <a:cubicBezTo>
                  <a:pt x="3408331" y="1276871"/>
                  <a:pt x="3407792" y="1277206"/>
                  <a:pt x="3407197" y="1277206"/>
                </a:cubicBezTo>
                <a:cubicBezTo>
                  <a:pt x="3406602" y="1277206"/>
                  <a:pt x="3405950" y="1277075"/>
                  <a:pt x="3405243" y="1276815"/>
                </a:cubicBezTo>
                <a:cubicBezTo>
                  <a:pt x="3404537" y="1276554"/>
                  <a:pt x="3403755" y="1276238"/>
                  <a:pt x="3402900" y="1275866"/>
                </a:cubicBezTo>
                <a:cubicBezTo>
                  <a:pt x="3402044" y="1275494"/>
                  <a:pt x="3401058" y="1275178"/>
                  <a:pt x="3399942" y="1274917"/>
                </a:cubicBezTo>
                <a:cubicBezTo>
                  <a:pt x="3398825" y="1274657"/>
                  <a:pt x="3397523" y="1274527"/>
                  <a:pt x="3396035" y="1274527"/>
                </a:cubicBezTo>
                <a:cubicBezTo>
                  <a:pt x="3393504" y="1274527"/>
                  <a:pt x="3390584" y="1275624"/>
                  <a:pt x="3387272" y="1277819"/>
                </a:cubicBezTo>
                <a:cubicBezTo>
                  <a:pt x="3383961" y="1280015"/>
                  <a:pt x="3380705" y="1283047"/>
                  <a:pt x="3377506" y="1286917"/>
                </a:cubicBezTo>
                <a:cubicBezTo>
                  <a:pt x="3374306" y="1290786"/>
                  <a:pt x="3371385" y="1295363"/>
                  <a:pt x="3368743" y="1300646"/>
                </a:cubicBezTo>
                <a:cubicBezTo>
                  <a:pt x="3366102" y="1305929"/>
                  <a:pt x="3364148" y="1311659"/>
                  <a:pt x="3362883" y="1317836"/>
                </a:cubicBezTo>
                <a:lnTo>
                  <a:pt x="3354065" y="1362596"/>
                </a:lnTo>
                <a:cubicBezTo>
                  <a:pt x="3353916" y="1363191"/>
                  <a:pt x="3353656" y="1363693"/>
                  <a:pt x="3353284" y="1364103"/>
                </a:cubicBezTo>
                <a:cubicBezTo>
                  <a:pt x="3352912" y="1364512"/>
                  <a:pt x="3352354" y="1364865"/>
                  <a:pt x="3351609" y="1365163"/>
                </a:cubicBezTo>
                <a:cubicBezTo>
                  <a:pt x="3350865" y="1365461"/>
                  <a:pt x="3349879" y="1365684"/>
                  <a:pt x="3348652" y="1365833"/>
                </a:cubicBezTo>
                <a:cubicBezTo>
                  <a:pt x="3347424" y="1365982"/>
                  <a:pt x="3345917" y="1366056"/>
                  <a:pt x="3344131" y="1366056"/>
                </a:cubicBezTo>
                <a:cubicBezTo>
                  <a:pt x="3342271" y="1366056"/>
                  <a:pt x="3340764" y="1365982"/>
                  <a:pt x="3339610" y="1365833"/>
                </a:cubicBezTo>
                <a:cubicBezTo>
                  <a:pt x="3338457" y="1365684"/>
                  <a:pt x="3337564" y="1365461"/>
                  <a:pt x="3336931" y="1365163"/>
                </a:cubicBezTo>
                <a:cubicBezTo>
                  <a:pt x="3336299" y="1364865"/>
                  <a:pt x="3335889" y="1364512"/>
                  <a:pt x="3335704" y="1364103"/>
                </a:cubicBezTo>
                <a:cubicBezTo>
                  <a:pt x="3335518" y="1363693"/>
                  <a:pt x="3335499" y="1363191"/>
                  <a:pt x="3335648" y="1362596"/>
                </a:cubicBezTo>
                <a:lnTo>
                  <a:pt x="3355628" y="1262025"/>
                </a:lnTo>
                <a:cubicBezTo>
                  <a:pt x="3355702" y="1261504"/>
                  <a:pt x="3355925" y="1261020"/>
                  <a:pt x="3356298" y="1260574"/>
                </a:cubicBezTo>
                <a:cubicBezTo>
                  <a:pt x="3356670" y="1260128"/>
                  <a:pt x="3357228" y="1259755"/>
                  <a:pt x="3357972" y="1259458"/>
                </a:cubicBezTo>
                <a:cubicBezTo>
                  <a:pt x="3358716" y="1259160"/>
                  <a:pt x="3359627" y="1258956"/>
                  <a:pt x="3360706" y="1258844"/>
                </a:cubicBezTo>
                <a:cubicBezTo>
                  <a:pt x="3361786" y="1258732"/>
                  <a:pt x="3363069" y="1258676"/>
                  <a:pt x="3364558" y="1258676"/>
                </a:cubicBezTo>
                <a:cubicBezTo>
                  <a:pt x="3366120" y="1258676"/>
                  <a:pt x="3367404" y="1258732"/>
                  <a:pt x="3368408" y="1258844"/>
                </a:cubicBezTo>
                <a:cubicBezTo>
                  <a:pt x="3369413" y="1258956"/>
                  <a:pt x="3370194" y="1259160"/>
                  <a:pt x="3370752" y="1259458"/>
                </a:cubicBezTo>
                <a:cubicBezTo>
                  <a:pt x="3371310" y="1259755"/>
                  <a:pt x="3371664" y="1260128"/>
                  <a:pt x="3371813" y="1260574"/>
                </a:cubicBezTo>
                <a:cubicBezTo>
                  <a:pt x="3371962" y="1261020"/>
                  <a:pt x="3371999" y="1261504"/>
                  <a:pt x="3371925" y="1262025"/>
                </a:cubicBezTo>
                <a:lnTo>
                  <a:pt x="3368241" y="1280331"/>
                </a:lnTo>
                <a:cubicBezTo>
                  <a:pt x="3369953" y="1277280"/>
                  <a:pt x="3371980" y="1274341"/>
                  <a:pt x="3374325" y="1271513"/>
                </a:cubicBezTo>
                <a:cubicBezTo>
                  <a:pt x="3376668" y="1268685"/>
                  <a:pt x="3379217" y="1266211"/>
                  <a:pt x="3381971" y="1264090"/>
                </a:cubicBezTo>
                <a:cubicBezTo>
                  <a:pt x="3384724" y="1261969"/>
                  <a:pt x="3387607" y="1260276"/>
                  <a:pt x="3390621" y="1259011"/>
                </a:cubicBezTo>
                <a:cubicBezTo>
                  <a:pt x="3393635" y="1257746"/>
                  <a:pt x="3396593" y="1257114"/>
                  <a:pt x="3399495" y="1257114"/>
                </a:cubicBezTo>
                <a:close/>
                <a:moveTo>
                  <a:pt x="2920789" y="1257114"/>
                </a:moveTo>
                <a:cubicBezTo>
                  <a:pt x="2927040" y="1257114"/>
                  <a:pt x="2932342" y="1257895"/>
                  <a:pt x="2936695" y="1259458"/>
                </a:cubicBezTo>
                <a:cubicBezTo>
                  <a:pt x="2941049" y="1261020"/>
                  <a:pt x="2944620" y="1263030"/>
                  <a:pt x="2947411" y="1265485"/>
                </a:cubicBezTo>
                <a:cubicBezTo>
                  <a:pt x="2950202" y="1267941"/>
                  <a:pt x="2952229" y="1270676"/>
                  <a:pt x="2953494" y="1273689"/>
                </a:cubicBezTo>
                <a:cubicBezTo>
                  <a:pt x="2954759" y="1276703"/>
                  <a:pt x="2955392" y="1279698"/>
                  <a:pt x="2955392" y="1282675"/>
                </a:cubicBezTo>
                <a:cubicBezTo>
                  <a:pt x="2955392" y="1287810"/>
                  <a:pt x="2954201" y="1292423"/>
                  <a:pt x="2951820" y="1296516"/>
                </a:cubicBezTo>
                <a:cubicBezTo>
                  <a:pt x="2949439" y="1300609"/>
                  <a:pt x="2945718" y="1304106"/>
                  <a:pt x="2940658" y="1307008"/>
                </a:cubicBezTo>
                <a:cubicBezTo>
                  <a:pt x="2935598" y="1309911"/>
                  <a:pt x="2929124" y="1312143"/>
                  <a:pt x="2921236" y="1313706"/>
                </a:cubicBezTo>
                <a:cubicBezTo>
                  <a:pt x="2913348" y="1315268"/>
                  <a:pt x="2903897" y="1316050"/>
                  <a:pt x="2892884" y="1316050"/>
                </a:cubicBezTo>
                <a:lnTo>
                  <a:pt x="2881052" y="1316050"/>
                </a:lnTo>
                <a:cubicBezTo>
                  <a:pt x="2880531" y="1318505"/>
                  <a:pt x="2880178" y="1320887"/>
                  <a:pt x="2879992" y="1323193"/>
                </a:cubicBezTo>
                <a:cubicBezTo>
                  <a:pt x="2879806" y="1325500"/>
                  <a:pt x="2879713" y="1327658"/>
                  <a:pt x="2879713" y="1329667"/>
                </a:cubicBezTo>
                <a:cubicBezTo>
                  <a:pt x="2879713" y="1337109"/>
                  <a:pt x="2881554" y="1342802"/>
                  <a:pt x="2885238" y="1346745"/>
                </a:cubicBezTo>
                <a:cubicBezTo>
                  <a:pt x="2888921" y="1350689"/>
                  <a:pt x="2894893" y="1352661"/>
                  <a:pt x="2903153" y="1352661"/>
                </a:cubicBezTo>
                <a:cubicBezTo>
                  <a:pt x="2907916" y="1352661"/>
                  <a:pt x="2912195" y="1352308"/>
                  <a:pt x="2915990" y="1351601"/>
                </a:cubicBezTo>
                <a:cubicBezTo>
                  <a:pt x="2919785" y="1350894"/>
                  <a:pt x="2923078" y="1350131"/>
                  <a:pt x="2925868" y="1349313"/>
                </a:cubicBezTo>
                <a:cubicBezTo>
                  <a:pt x="2928658" y="1348494"/>
                  <a:pt x="2930947" y="1347731"/>
                  <a:pt x="2932733" y="1347025"/>
                </a:cubicBezTo>
                <a:cubicBezTo>
                  <a:pt x="2934519" y="1346318"/>
                  <a:pt x="2935746" y="1345964"/>
                  <a:pt x="2936416" y="1345964"/>
                </a:cubicBezTo>
                <a:cubicBezTo>
                  <a:pt x="2937086" y="1345964"/>
                  <a:pt x="2937588" y="1346206"/>
                  <a:pt x="2937923" y="1346690"/>
                </a:cubicBezTo>
                <a:cubicBezTo>
                  <a:pt x="2938258" y="1347173"/>
                  <a:pt x="2938426" y="1347862"/>
                  <a:pt x="2938426" y="1348755"/>
                </a:cubicBezTo>
                <a:cubicBezTo>
                  <a:pt x="2938426" y="1349499"/>
                  <a:pt x="2938351" y="1350392"/>
                  <a:pt x="2938202" y="1351434"/>
                </a:cubicBezTo>
                <a:cubicBezTo>
                  <a:pt x="2938053" y="1352475"/>
                  <a:pt x="2937830" y="1353536"/>
                  <a:pt x="2937533" y="1354615"/>
                </a:cubicBezTo>
                <a:cubicBezTo>
                  <a:pt x="2937235" y="1355694"/>
                  <a:pt x="2936844" y="1356717"/>
                  <a:pt x="2936360" y="1357684"/>
                </a:cubicBezTo>
                <a:cubicBezTo>
                  <a:pt x="2935877" y="1358652"/>
                  <a:pt x="2935337" y="1359470"/>
                  <a:pt x="2934742" y="1360140"/>
                </a:cubicBezTo>
                <a:cubicBezTo>
                  <a:pt x="2933849" y="1361033"/>
                  <a:pt x="2932268" y="1361907"/>
                  <a:pt x="2929998" y="1362763"/>
                </a:cubicBezTo>
                <a:cubicBezTo>
                  <a:pt x="2927728" y="1363619"/>
                  <a:pt x="2925031" y="1364400"/>
                  <a:pt x="2921906" y="1365107"/>
                </a:cubicBezTo>
                <a:cubicBezTo>
                  <a:pt x="2918780" y="1365814"/>
                  <a:pt x="2915357" y="1366391"/>
                  <a:pt x="2911636" y="1366837"/>
                </a:cubicBezTo>
                <a:cubicBezTo>
                  <a:pt x="2907916" y="1367284"/>
                  <a:pt x="2904195" y="1367507"/>
                  <a:pt x="2900474" y="1367507"/>
                </a:cubicBezTo>
                <a:cubicBezTo>
                  <a:pt x="2893851" y="1367507"/>
                  <a:pt x="2888047" y="1366763"/>
                  <a:pt x="2883061" y="1365275"/>
                </a:cubicBezTo>
                <a:cubicBezTo>
                  <a:pt x="2878076" y="1363786"/>
                  <a:pt x="2873927" y="1361498"/>
                  <a:pt x="2870616" y="1358410"/>
                </a:cubicBezTo>
                <a:cubicBezTo>
                  <a:pt x="2867304" y="1355322"/>
                  <a:pt x="2864830" y="1351471"/>
                  <a:pt x="2863193" y="1346857"/>
                </a:cubicBezTo>
                <a:cubicBezTo>
                  <a:pt x="2861556" y="1342243"/>
                  <a:pt x="2860737" y="1336811"/>
                  <a:pt x="2860737" y="1330560"/>
                </a:cubicBezTo>
                <a:cubicBezTo>
                  <a:pt x="2860737" y="1325724"/>
                  <a:pt x="2861202" y="1320533"/>
                  <a:pt x="2862132" y="1314989"/>
                </a:cubicBezTo>
                <a:cubicBezTo>
                  <a:pt x="2863063" y="1309445"/>
                  <a:pt x="2864532" y="1303957"/>
                  <a:pt x="2866542" y="1298525"/>
                </a:cubicBezTo>
                <a:cubicBezTo>
                  <a:pt x="2868551" y="1293093"/>
                  <a:pt x="2871155" y="1287884"/>
                  <a:pt x="2874355" y="1282898"/>
                </a:cubicBezTo>
                <a:cubicBezTo>
                  <a:pt x="2877555" y="1277912"/>
                  <a:pt x="2881369" y="1273522"/>
                  <a:pt x="2885796" y="1269727"/>
                </a:cubicBezTo>
                <a:cubicBezTo>
                  <a:pt x="2890224" y="1265932"/>
                  <a:pt x="2895340" y="1262881"/>
                  <a:pt x="2901144" y="1260574"/>
                </a:cubicBezTo>
                <a:cubicBezTo>
                  <a:pt x="2906948" y="1258267"/>
                  <a:pt x="2913497" y="1257114"/>
                  <a:pt x="2920789" y="1257114"/>
                </a:cubicBezTo>
                <a:close/>
                <a:moveTo>
                  <a:pt x="2800238" y="1257114"/>
                </a:moveTo>
                <a:cubicBezTo>
                  <a:pt x="2806861" y="1257114"/>
                  <a:pt x="2812535" y="1258453"/>
                  <a:pt x="2817261" y="1261132"/>
                </a:cubicBezTo>
                <a:cubicBezTo>
                  <a:pt x="2821986" y="1263811"/>
                  <a:pt x="2826209" y="1267495"/>
                  <a:pt x="2829930" y="1272183"/>
                </a:cubicBezTo>
                <a:lnTo>
                  <a:pt x="2832051" y="1262025"/>
                </a:lnTo>
                <a:cubicBezTo>
                  <a:pt x="2832348" y="1260834"/>
                  <a:pt x="2833204" y="1259979"/>
                  <a:pt x="2834618" y="1259458"/>
                </a:cubicBezTo>
                <a:cubicBezTo>
                  <a:pt x="2836032" y="1258937"/>
                  <a:pt x="2838227" y="1258676"/>
                  <a:pt x="2841204" y="1258676"/>
                </a:cubicBezTo>
                <a:cubicBezTo>
                  <a:pt x="2842692" y="1258676"/>
                  <a:pt x="2843938" y="1258732"/>
                  <a:pt x="2844943" y="1258844"/>
                </a:cubicBezTo>
                <a:cubicBezTo>
                  <a:pt x="2845947" y="1258956"/>
                  <a:pt x="2846747" y="1259160"/>
                  <a:pt x="2847342" y="1259458"/>
                </a:cubicBezTo>
                <a:cubicBezTo>
                  <a:pt x="2847938" y="1259755"/>
                  <a:pt x="2848310" y="1260128"/>
                  <a:pt x="2848459" y="1260574"/>
                </a:cubicBezTo>
                <a:cubicBezTo>
                  <a:pt x="2848608" y="1261020"/>
                  <a:pt x="2848645" y="1261504"/>
                  <a:pt x="2848571" y="1262025"/>
                </a:cubicBezTo>
                <a:lnTo>
                  <a:pt x="2826804" y="1370521"/>
                </a:lnTo>
                <a:cubicBezTo>
                  <a:pt x="2825614" y="1376474"/>
                  <a:pt x="2823698" y="1381683"/>
                  <a:pt x="2821056" y="1386148"/>
                </a:cubicBezTo>
                <a:cubicBezTo>
                  <a:pt x="2818414" y="1390613"/>
                  <a:pt x="2815047" y="1394315"/>
                  <a:pt x="2810954" y="1397254"/>
                </a:cubicBezTo>
                <a:cubicBezTo>
                  <a:pt x="2806861" y="1400193"/>
                  <a:pt x="2802006" y="1402407"/>
                  <a:pt x="2796388" y="1403895"/>
                </a:cubicBezTo>
                <a:cubicBezTo>
                  <a:pt x="2790769" y="1405384"/>
                  <a:pt x="2784388" y="1406128"/>
                  <a:pt x="2777245" y="1406128"/>
                </a:cubicBezTo>
                <a:cubicBezTo>
                  <a:pt x="2771068" y="1406128"/>
                  <a:pt x="2765431" y="1405514"/>
                  <a:pt x="2760334" y="1404286"/>
                </a:cubicBezTo>
                <a:cubicBezTo>
                  <a:pt x="2755236" y="1403058"/>
                  <a:pt x="2751162" y="1401589"/>
                  <a:pt x="2748112" y="1399877"/>
                </a:cubicBezTo>
                <a:cubicBezTo>
                  <a:pt x="2746995" y="1399133"/>
                  <a:pt x="2746233" y="1398407"/>
                  <a:pt x="2745823" y="1397701"/>
                </a:cubicBezTo>
                <a:cubicBezTo>
                  <a:pt x="2745414" y="1396994"/>
                  <a:pt x="2745209" y="1396082"/>
                  <a:pt x="2745209" y="1394966"/>
                </a:cubicBezTo>
                <a:cubicBezTo>
                  <a:pt x="2745209" y="1394519"/>
                  <a:pt x="2745228" y="1393887"/>
                  <a:pt x="2745265" y="1393068"/>
                </a:cubicBezTo>
                <a:cubicBezTo>
                  <a:pt x="2745302" y="1392250"/>
                  <a:pt x="2745414" y="1391431"/>
                  <a:pt x="2745600" y="1390613"/>
                </a:cubicBezTo>
                <a:cubicBezTo>
                  <a:pt x="2745786" y="1389794"/>
                  <a:pt x="2746009" y="1388938"/>
                  <a:pt x="2746270" y="1388045"/>
                </a:cubicBezTo>
                <a:cubicBezTo>
                  <a:pt x="2746530" y="1387152"/>
                  <a:pt x="2746865" y="1386352"/>
                  <a:pt x="2747274" y="1385645"/>
                </a:cubicBezTo>
                <a:cubicBezTo>
                  <a:pt x="2747684" y="1384939"/>
                  <a:pt x="2748186" y="1384380"/>
                  <a:pt x="2748781" y="1383971"/>
                </a:cubicBezTo>
                <a:cubicBezTo>
                  <a:pt x="2749377" y="1383562"/>
                  <a:pt x="2750009" y="1383357"/>
                  <a:pt x="2750679" y="1383357"/>
                </a:cubicBezTo>
                <a:cubicBezTo>
                  <a:pt x="2751572" y="1383357"/>
                  <a:pt x="2752688" y="1383748"/>
                  <a:pt x="2754027" y="1384529"/>
                </a:cubicBezTo>
                <a:cubicBezTo>
                  <a:pt x="2755367" y="1385311"/>
                  <a:pt x="2757153" y="1386185"/>
                  <a:pt x="2759385" y="1387152"/>
                </a:cubicBezTo>
                <a:cubicBezTo>
                  <a:pt x="2761618" y="1388120"/>
                  <a:pt x="2764390" y="1389013"/>
                  <a:pt x="2767701" y="1389831"/>
                </a:cubicBezTo>
                <a:cubicBezTo>
                  <a:pt x="2771013" y="1390650"/>
                  <a:pt x="2775087" y="1391059"/>
                  <a:pt x="2779924" y="1391059"/>
                </a:cubicBezTo>
                <a:cubicBezTo>
                  <a:pt x="2783942" y="1391059"/>
                  <a:pt x="2787570" y="1390650"/>
                  <a:pt x="2790806" y="1389831"/>
                </a:cubicBezTo>
                <a:cubicBezTo>
                  <a:pt x="2794044" y="1389013"/>
                  <a:pt x="2796871" y="1387785"/>
                  <a:pt x="2799290" y="1386148"/>
                </a:cubicBezTo>
                <a:cubicBezTo>
                  <a:pt x="2801708" y="1384511"/>
                  <a:pt x="2803680" y="1382427"/>
                  <a:pt x="2805206" y="1379897"/>
                </a:cubicBezTo>
                <a:cubicBezTo>
                  <a:pt x="2806731" y="1377367"/>
                  <a:pt x="2807866" y="1374353"/>
                  <a:pt x="2808610" y="1370856"/>
                </a:cubicBezTo>
                <a:cubicBezTo>
                  <a:pt x="2809875" y="1364084"/>
                  <a:pt x="2811140" y="1358466"/>
                  <a:pt x="2812405" y="1354001"/>
                </a:cubicBezTo>
                <a:cubicBezTo>
                  <a:pt x="2813670" y="1349536"/>
                  <a:pt x="2814712" y="1346076"/>
                  <a:pt x="2815531" y="1343620"/>
                </a:cubicBezTo>
                <a:cubicBezTo>
                  <a:pt x="2814340" y="1346373"/>
                  <a:pt x="2812443" y="1349145"/>
                  <a:pt x="2809838" y="1351936"/>
                </a:cubicBezTo>
                <a:cubicBezTo>
                  <a:pt x="2807234" y="1354726"/>
                  <a:pt x="2804220" y="1357294"/>
                  <a:pt x="2800796" y="1359638"/>
                </a:cubicBezTo>
                <a:cubicBezTo>
                  <a:pt x="2797373" y="1361982"/>
                  <a:pt x="2793616" y="1363879"/>
                  <a:pt x="2789523" y="1365330"/>
                </a:cubicBezTo>
                <a:cubicBezTo>
                  <a:pt x="2785430" y="1366781"/>
                  <a:pt x="2781263" y="1367507"/>
                  <a:pt x="2777021" y="1367507"/>
                </a:cubicBezTo>
                <a:cubicBezTo>
                  <a:pt x="2771440" y="1367507"/>
                  <a:pt x="2766715" y="1366577"/>
                  <a:pt x="2762845" y="1364716"/>
                </a:cubicBezTo>
                <a:cubicBezTo>
                  <a:pt x="2758976" y="1362856"/>
                  <a:pt x="2755869" y="1360307"/>
                  <a:pt x="2753525" y="1357070"/>
                </a:cubicBezTo>
                <a:cubicBezTo>
                  <a:pt x="2751181" y="1353833"/>
                  <a:pt x="2749488" y="1350001"/>
                  <a:pt x="2748446" y="1345573"/>
                </a:cubicBezTo>
                <a:cubicBezTo>
                  <a:pt x="2747405" y="1341146"/>
                  <a:pt x="2746883" y="1336365"/>
                  <a:pt x="2746883" y="1331230"/>
                </a:cubicBezTo>
                <a:cubicBezTo>
                  <a:pt x="2746883" y="1326914"/>
                  <a:pt x="2747293" y="1322059"/>
                  <a:pt x="2748112" y="1316664"/>
                </a:cubicBezTo>
                <a:cubicBezTo>
                  <a:pt x="2748930" y="1311269"/>
                  <a:pt x="2750232" y="1305836"/>
                  <a:pt x="2752018" y="1300367"/>
                </a:cubicBezTo>
                <a:cubicBezTo>
                  <a:pt x="2753804" y="1294897"/>
                  <a:pt x="2756092" y="1289577"/>
                  <a:pt x="2758883" y="1284405"/>
                </a:cubicBezTo>
                <a:cubicBezTo>
                  <a:pt x="2761674" y="1279233"/>
                  <a:pt x="2765041" y="1274620"/>
                  <a:pt x="2768985" y="1270564"/>
                </a:cubicBezTo>
                <a:cubicBezTo>
                  <a:pt x="2772929" y="1266509"/>
                  <a:pt x="2777487" y="1263253"/>
                  <a:pt x="2782658" y="1260797"/>
                </a:cubicBezTo>
                <a:cubicBezTo>
                  <a:pt x="2787830" y="1258342"/>
                  <a:pt x="2793690" y="1257114"/>
                  <a:pt x="2800238" y="1257114"/>
                </a:cubicBezTo>
                <a:close/>
                <a:moveTo>
                  <a:pt x="2701714" y="1257114"/>
                </a:moveTo>
                <a:cubicBezTo>
                  <a:pt x="2707965" y="1257114"/>
                  <a:pt x="2713267" y="1257895"/>
                  <a:pt x="2717620" y="1259458"/>
                </a:cubicBezTo>
                <a:cubicBezTo>
                  <a:pt x="2721974" y="1261020"/>
                  <a:pt x="2725545" y="1263030"/>
                  <a:pt x="2728336" y="1265485"/>
                </a:cubicBezTo>
                <a:cubicBezTo>
                  <a:pt x="2731127" y="1267941"/>
                  <a:pt x="2733154" y="1270676"/>
                  <a:pt x="2734419" y="1273689"/>
                </a:cubicBezTo>
                <a:cubicBezTo>
                  <a:pt x="2735684" y="1276703"/>
                  <a:pt x="2736317" y="1279698"/>
                  <a:pt x="2736317" y="1282675"/>
                </a:cubicBezTo>
                <a:cubicBezTo>
                  <a:pt x="2736317" y="1287810"/>
                  <a:pt x="2735126" y="1292423"/>
                  <a:pt x="2732745" y="1296516"/>
                </a:cubicBezTo>
                <a:cubicBezTo>
                  <a:pt x="2730364" y="1300609"/>
                  <a:pt x="2726643" y="1304106"/>
                  <a:pt x="2721583" y="1307008"/>
                </a:cubicBezTo>
                <a:cubicBezTo>
                  <a:pt x="2716523" y="1309911"/>
                  <a:pt x="2710049" y="1312143"/>
                  <a:pt x="2702161" y="1313706"/>
                </a:cubicBezTo>
                <a:cubicBezTo>
                  <a:pt x="2694273" y="1315268"/>
                  <a:pt x="2684822" y="1316050"/>
                  <a:pt x="2673809" y="1316050"/>
                </a:cubicBezTo>
                <a:lnTo>
                  <a:pt x="2661977" y="1316050"/>
                </a:lnTo>
                <a:cubicBezTo>
                  <a:pt x="2661456" y="1318505"/>
                  <a:pt x="2661103" y="1320887"/>
                  <a:pt x="2660917" y="1323193"/>
                </a:cubicBezTo>
                <a:cubicBezTo>
                  <a:pt x="2660731" y="1325500"/>
                  <a:pt x="2660638" y="1327658"/>
                  <a:pt x="2660638" y="1329667"/>
                </a:cubicBezTo>
                <a:cubicBezTo>
                  <a:pt x="2660638" y="1337109"/>
                  <a:pt x="2662479" y="1342802"/>
                  <a:pt x="2666163" y="1346745"/>
                </a:cubicBezTo>
                <a:cubicBezTo>
                  <a:pt x="2669847" y="1350689"/>
                  <a:pt x="2675818" y="1352661"/>
                  <a:pt x="2684078" y="1352661"/>
                </a:cubicBezTo>
                <a:cubicBezTo>
                  <a:pt x="2688841" y="1352661"/>
                  <a:pt x="2693120" y="1352308"/>
                  <a:pt x="2696915" y="1351601"/>
                </a:cubicBezTo>
                <a:cubicBezTo>
                  <a:pt x="2700710" y="1350894"/>
                  <a:pt x="2704003" y="1350131"/>
                  <a:pt x="2706793" y="1349313"/>
                </a:cubicBezTo>
                <a:cubicBezTo>
                  <a:pt x="2709583" y="1348494"/>
                  <a:pt x="2711872" y="1347731"/>
                  <a:pt x="2713658" y="1347025"/>
                </a:cubicBezTo>
                <a:cubicBezTo>
                  <a:pt x="2715444" y="1346318"/>
                  <a:pt x="2716671" y="1345964"/>
                  <a:pt x="2717341" y="1345964"/>
                </a:cubicBezTo>
                <a:cubicBezTo>
                  <a:pt x="2718011" y="1345964"/>
                  <a:pt x="2718513" y="1346206"/>
                  <a:pt x="2718848" y="1346690"/>
                </a:cubicBezTo>
                <a:cubicBezTo>
                  <a:pt x="2719183" y="1347173"/>
                  <a:pt x="2719351" y="1347862"/>
                  <a:pt x="2719351" y="1348755"/>
                </a:cubicBezTo>
                <a:cubicBezTo>
                  <a:pt x="2719351" y="1349499"/>
                  <a:pt x="2719276" y="1350392"/>
                  <a:pt x="2719127" y="1351434"/>
                </a:cubicBezTo>
                <a:cubicBezTo>
                  <a:pt x="2718978" y="1352475"/>
                  <a:pt x="2718755" y="1353536"/>
                  <a:pt x="2718458" y="1354615"/>
                </a:cubicBezTo>
                <a:cubicBezTo>
                  <a:pt x="2718160" y="1355694"/>
                  <a:pt x="2717769" y="1356717"/>
                  <a:pt x="2717285" y="1357684"/>
                </a:cubicBezTo>
                <a:cubicBezTo>
                  <a:pt x="2716802" y="1358652"/>
                  <a:pt x="2716262" y="1359470"/>
                  <a:pt x="2715667" y="1360140"/>
                </a:cubicBezTo>
                <a:cubicBezTo>
                  <a:pt x="2714774" y="1361033"/>
                  <a:pt x="2713193" y="1361907"/>
                  <a:pt x="2710923" y="1362763"/>
                </a:cubicBezTo>
                <a:cubicBezTo>
                  <a:pt x="2708653" y="1363619"/>
                  <a:pt x="2705956" y="1364400"/>
                  <a:pt x="2702831" y="1365107"/>
                </a:cubicBezTo>
                <a:cubicBezTo>
                  <a:pt x="2699705" y="1365814"/>
                  <a:pt x="2696282" y="1366391"/>
                  <a:pt x="2692561" y="1366837"/>
                </a:cubicBezTo>
                <a:cubicBezTo>
                  <a:pt x="2688841" y="1367284"/>
                  <a:pt x="2685120" y="1367507"/>
                  <a:pt x="2681399" y="1367507"/>
                </a:cubicBezTo>
                <a:cubicBezTo>
                  <a:pt x="2674776" y="1367507"/>
                  <a:pt x="2668972" y="1366763"/>
                  <a:pt x="2663986" y="1365275"/>
                </a:cubicBezTo>
                <a:cubicBezTo>
                  <a:pt x="2659001" y="1363786"/>
                  <a:pt x="2654852" y="1361498"/>
                  <a:pt x="2651541" y="1358410"/>
                </a:cubicBezTo>
                <a:cubicBezTo>
                  <a:pt x="2648229" y="1355322"/>
                  <a:pt x="2645755" y="1351471"/>
                  <a:pt x="2644118" y="1346857"/>
                </a:cubicBezTo>
                <a:cubicBezTo>
                  <a:pt x="2642481" y="1342243"/>
                  <a:pt x="2641662" y="1336811"/>
                  <a:pt x="2641662" y="1330560"/>
                </a:cubicBezTo>
                <a:cubicBezTo>
                  <a:pt x="2641662" y="1325724"/>
                  <a:pt x="2642127" y="1320533"/>
                  <a:pt x="2643057" y="1314989"/>
                </a:cubicBezTo>
                <a:cubicBezTo>
                  <a:pt x="2643987" y="1309445"/>
                  <a:pt x="2645457" y="1303957"/>
                  <a:pt x="2647467" y="1298525"/>
                </a:cubicBezTo>
                <a:cubicBezTo>
                  <a:pt x="2649476" y="1293093"/>
                  <a:pt x="2652080" y="1287884"/>
                  <a:pt x="2655280" y="1282898"/>
                </a:cubicBezTo>
                <a:cubicBezTo>
                  <a:pt x="2658480" y="1277912"/>
                  <a:pt x="2662294" y="1273522"/>
                  <a:pt x="2666721" y="1269727"/>
                </a:cubicBezTo>
                <a:cubicBezTo>
                  <a:pt x="2671149" y="1265932"/>
                  <a:pt x="2676265" y="1262881"/>
                  <a:pt x="2682069" y="1260574"/>
                </a:cubicBezTo>
                <a:cubicBezTo>
                  <a:pt x="2687873" y="1258267"/>
                  <a:pt x="2694422" y="1257114"/>
                  <a:pt x="2701714" y="1257114"/>
                </a:cubicBezTo>
                <a:close/>
                <a:moveTo>
                  <a:pt x="2472891" y="1257114"/>
                </a:moveTo>
                <a:cubicBezTo>
                  <a:pt x="2480035" y="1257114"/>
                  <a:pt x="2486155" y="1257988"/>
                  <a:pt x="2491253" y="1259737"/>
                </a:cubicBezTo>
                <a:cubicBezTo>
                  <a:pt x="2496350" y="1261486"/>
                  <a:pt x="2500555" y="1263997"/>
                  <a:pt x="2503866" y="1267271"/>
                </a:cubicBezTo>
                <a:cubicBezTo>
                  <a:pt x="2507177" y="1270545"/>
                  <a:pt x="2509614" y="1274564"/>
                  <a:pt x="2511177" y="1279326"/>
                </a:cubicBezTo>
                <a:cubicBezTo>
                  <a:pt x="2512740" y="1284089"/>
                  <a:pt x="2513521" y="1289447"/>
                  <a:pt x="2513521" y="1295400"/>
                </a:cubicBezTo>
                <a:cubicBezTo>
                  <a:pt x="2513521" y="1300906"/>
                  <a:pt x="2513000" y="1306525"/>
                  <a:pt x="2511959" y="1312255"/>
                </a:cubicBezTo>
                <a:cubicBezTo>
                  <a:pt x="2510917" y="1317984"/>
                  <a:pt x="2509335" y="1323510"/>
                  <a:pt x="2507215" y="1328830"/>
                </a:cubicBezTo>
                <a:cubicBezTo>
                  <a:pt x="2505094" y="1334151"/>
                  <a:pt x="2502396" y="1339155"/>
                  <a:pt x="2499122" y="1343843"/>
                </a:cubicBezTo>
                <a:cubicBezTo>
                  <a:pt x="2495848" y="1348531"/>
                  <a:pt x="2491997" y="1352624"/>
                  <a:pt x="2487569" y="1356122"/>
                </a:cubicBezTo>
                <a:cubicBezTo>
                  <a:pt x="2483142" y="1359619"/>
                  <a:pt x="2478119" y="1362391"/>
                  <a:pt x="2472500" y="1364437"/>
                </a:cubicBezTo>
                <a:cubicBezTo>
                  <a:pt x="2466882" y="1366484"/>
                  <a:pt x="2460613" y="1367507"/>
                  <a:pt x="2453692" y="1367507"/>
                </a:cubicBezTo>
                <a:cubicBezTo>
                  <a:pt x="2446548" y="1367507"/>
                  <a:pt x="2440428" y="1366651"/>
                  <a:pt x="2435331" y="1364940"/>
                </a:cubicBezTo>
                <a:cubicBezTo>
                  <a:pt x="2430233" y="1363228"/>
                  <a:pt x="2426047" y="1360735"/>
                  <a:pt x="2422773" y="1357461"/>
                </a:cubicBezTo>
                <a:cubicBezTo>
                  <a:pt x="2419499" y="1354187"/>
                  <a:pt x="2417081" y="1350169"/>
                  <a:pt x="2415518" y="1345406"/>
                </a:cubicBezTo>
                <a:cubicBezTo>
                  <a:pt x="2413955" y="1340644"/>
                  <a:pt x="2413174" y="1335249"/>
                  <a:pt x="2413174" y="1329221"/>
                </a:cubicBezTo>
                <a:cubicBezTo>
                  <a:pt x="2413174" y="1323714"/>
                  <a:pt x="2413676" y="1318096"/>
                  <a:pt x="2414681" y="1312366"/>
                </a:cubicBezTo>
                <a:cubicBezTo>
                  <a:pt x="2415685" y="1306636"/>
                  <a:pt x="2417267" y="1301130"/>
                  <a:pt x="2419424" y="1295846"/>
                </a:cubicBezTo>
                <a:cubicBezTo>
                  <a:pt x="2421583" y="1290563"/>
                  <a:pt x="2424280" y="1285559"/>
                  <a:pt x="2427517" y="1280833"/>
                </a:cubicBezTo>
                <a:cubicBezTo>
                  <a:pt x="2430754" y="1276108"/>
                  <a:pt x="2434586" y="1271997"/>
                  <a:pt x="2439014" y="1268499"/>
                </a:cubicBezTo>
                <a:cubicBezTo>
                  <a:pt x="2443442" y="1265002"/>
                  <a:pt x="2448465" y="1262230"/>
                  <a:pt x="2454083" y="1260183"/>
                </a:cubicBezTo>
                <a:cubicBezTo>
                  <a:pt x="2459701" y="1258137"/>
                  <a:pt x="2465970" y="1257114"/>
                  <a:pt x="2472891" y="1257114"/>
                </a:cubicBezTo>
                <a:close/>
                <a:moveTo>
                  <a:pt x="2162064" y="1257114"/>
                </a:moveTo>
                <a:cubicBezTo>
                  <a:pt x="2168686" y="1257114"/>
                  <a:pt x="2174361" y="1258453"/>
                  <a:pt x="2179086" y="1261132"/>
                </a:cubicBezTo>
                <a:cubicBezTo>
                  <a:pt x="2183811" y="1263811"/>
                  <a:pt x="2188034" y="1267495"/>
                  <a:pt x="2191755" y="1272183"/>
                </a:cubicBezTo>
                <a:lnTo>
                  <a:pt x="2193875" y="1262025"/>
                </a:lnTo>
                <a:cubicBezTo>
                  <a:pt x="2194173" y="1260834"/>
                  <a:pt x="2195029" y="1259979"/>
                  <a:pt x="2196443" y="1259458"/>
                </a:cubicBezTo>
                <a:cubicBezTo>
                  <a:pt x="2197857" y="1258937"/>
                  <a:pt x="2200052" y="1258676"/>
                  <a:pt x="2203029" y="1258676"/>
                </a:cubicBezTo>
                <a:cubicBezTo>
                  <a:pt x="2204517" y="1258676"/>
                  <a:pt x="2205763" y="1258732"/>
                  <a:pt x="2206768" y="1258844"/>
                </a:cubicBezTo>
                <a:cubicBezTo>
                  <a:pt x="2207772" y="1258956"/>
                  <a:pt x="2208572" y="1259160"/>
                  <a:pt x="2209168" y="1259458"/>
                </a:cubicBezTo>
                <a:cubicBezTo>
                  <a:pt x="2209763" y="1259755"/>
                  <a:pt x="2210135" y="1260128"/>
                  <a:pt x="2210284" y="1260574"/>
                </a:cubicBezTo>
                <a:cubicBezTo>
                  <a:pt x="2210433" y="1261020"/>
                  <a:pt x="2210470" y="1261504"/>
                  <a:pt x="2210395" y="1262025"/>
                </a:cubicBezTo>
                <a:lnTo>
                  <a:pt x="2188629" y="1370521"/>
                </a:lnTo>
                <a:cubicBezTo>
                  <a:pt x="2187439" y="1376474"/>
                  <a:pt x="2185522" y="1381683"/>
                  <a:pt x="2182881" y="1386148"/>
                </a:cubicBezTo>
                <a:cubicBezTo>
                  <a:pt x="2180239" y="1390613"/>
                  <a:pt x="2176872" y="1394315"/>
                  <a:pt x="2172779" y="1397254"/>
                </a:cubicBezTo>
                <a:cubicBezTo>
                  <a:pt x="2168686" y="1400193"/>
                  <a:pt x="2163831" y="1402407"/>
                  <a:pt x="2158212" y="1403895"/>
                </a:cubicBezTo>
                <a:cubicBezTo>
                  <a:pt x="2152594" y="1405384"/>
                  <a:pt x="2146213" y="1406128"/>
                  <a:pt x="2139069" y="1406128"/>
                </a:cubicBezTo>
                <a:cubicBezTo>
                  <a:pt x="2132893" y="1406128"/>
                  <a:pt x="2127256" y="1405514"/>
                  <a:pt x="2122159" y="1404286"/>
                </a:cubicBezTo>
                <a:cubicBezTo>
                  <a:pt x="2117062" y="1403058"/>
                  <a:pt x="2112988" y="1401589"/>
                  <a:pt x="2109936" y="1399877"/>
                </a:cubicBezTo>
                <a:cubicBezTo>
                  <a:pt x="2108820" y="1399133"/>
                  <a:pt x="2108058" y="1398407"/>
                  <a:pt x="2107648" y="1397701"/>
                </a:cubicBezTo>
                <a:cubicBezTo>
                  <a:pt x="2107239" y="1396994"/>
                  <a:pt x="2107034" y="1396082"/>
                  <a:pt x="2107034" y="1394966"/>
                </a:cubicBezTo>
                <a:cubicBezTo>
                  <a:pt x="2107034" y="1394519"/>
                  <a:pt x="2107053" y="1393887"/>
                  <a:pt x="2107090" y="1393068"/>
                </a:cubicBezTo>
                <a:cubicBezTo>
                  <a:pt x="2107127" y="1392250"/>
                  <a:pt x="2107239" y="1391431"/>
                  <a:pt x="2107425" y="1390613"/>
                </a:cubicBezTo>
                <a:cubicBezTo>
                  <a:pt x="2107611" y="1389794"/>
                  <a:pt x="2107834" y="1388938"/>
                  <a:pt x="2108095" y="1388045"/>
                </a:cubicBezTo>
                <a:cubicBezTo>
                  <a:pt x="2108355" y="1387152"/>
                  <a:pt x="2108690" y="1386352"/>
                  <a:pt x="2109099" y="1385645"/>
                </a:cubicBezTo>
                <a:cubicBezTo>
                  <a:pt x="2109509" y="1384939"/>
                  <a:pt x="2110011" y="1384380"/>
                  <a:pt x="2110606" y="1383971"/>
                </a:cubicBezTo>
                <a:cubicBezTo>
                  <a:pt x="2111202" y="1383562"/>
                  <a:pt x="2111834" y="1383357"/>
                  <a:pt x="2112504" y="1383357"/>
                </a:cubicBezTo>
                <a:cubicBezTo>
                  <a:pt x="2113397" y="1383357"/>
                  <a:pt x="2114513" y="1383748"/>
                  <a:pt x="2115852" y="1384529"/>
                </a:cubicBezTo>
                <a:cubicBezTo>
                  <a:pt x="2117192" y="1385311"/>
                  <a:pt x="2118978" y="1386185"/>
                  <a:pt x="2121210" y="1387152"/>
                </a:cubicBezTo>
                <a:cubicBezTo>
                  <a:pt x="2123442" y="1388120"/>
                  <a:pt x="2126214" y="1389013"/>
                  <a:pt x="2129526" y="1389831"/>
                </a:cubicBezTo>
                <a:cubicBezTo>
                  <a:pt x="2132837" y="1390650"/>
                  <a:pt x="2136912" y="1391059"/>
                  <a:pt x="2141749" y="1391059"/>
                </a:cubicBezTo>
                <a:cubicBezTo>
                  <a:pt x="2145767" y="1391059"/>
                  <a:pt x="2149394" y="1390650"/>
                  <a:pt x="2152632" y="1389831"/>
                </a:cubicBezTo>
                <a:cubicBezTo>
                  <a:pt x="2155868" y="1389013"/>
                  <a:pt x="2158696" y="1387785"/>
                  <a:pt x="2161115" y="1386148"/>
                </a:cubicBezTo>
                <a:cubicBezTo>
                  <a:pt x="2163533" y="1384511"/>
                  <a:pt x="2165505" y="1382427"/>
                  <a:pt x="2167031" y="1379897"/>
                </a:cubicBezTo>
                <a:cubicBezTo>
                  <a:pt x="2168556" y="1377367"/>
                  <a:pt x="2169691" y="1374353"/>
                  <a:pt x="2170435" y="1370856"/>
                </a:cubicBezTo>
                <a:cubicBezTo>
                  <a:pt x="2171700" y="1364084"/>
                  <a:pt x="2172965" y="1358466"/>
                  <a:pt x="2174230" y="1354001"/>
                </a:cubicBezTo>
                <a:cubicBezTo>
                  <a:pt x="2175495" y="1349536"/>
                  <a:pt x="2176537" y="1346076"/>
                  <a:pt x="2177356" y="1343620"/>
                </a:cubicBezTo>
                <a:cubicBezTo>
                  <a:pt x="2176165" y="1346373"/>
                  <a:pt x="2174268" y="1349145"/>
                  <a:pt x="2171663" y="1351936"/>
                </a:cubicBezTo>
                <a:cubicBezTo>
                  <a:pt x="2169058" y="1354726"/>
                  <a:pt x="2166045" y="1357294"/>
                  <a:pt x="2162622" y="1359638"/>
                </a:cubicBezTo>
                <a:cubicBezTo>
                  <a:pt x="2159199" y="1361982"/>
                  <a:pt x="2155441" y="1363879"/>
                  <a:pt x="2151348" y="1365330"/>
                </a:cubicBezTo>
                <a:cubicBezTo>
                  <a:pt x="2147255" y="1366781"/>
                  <a:pt x="2143088" y="1367507"/>
                  <a:pt x="2138846" y="1367507"/>
                </a:cubicBezTo>
                <a:cubicBezTo>
                  <a:pt x="2133265" y="1367507"/>
                  <a:pt x="2128540" y="1366577"/>
                  <a:pt x="2124671" y="1364716"/>
                </a:cubicBezTo>
                <a:cubicBezTo>
                  <a:pt x="2120801" y="1362856"/>
                  <a:pt x="2117694" y="1360307"/>
                  <a:pt x="2115350" y="1357070"/>
                </a:cubicBezTo>
                <a:cubicBezTo>
                  <a:pt x="2113006" y="1353833"/>
                  <a:pt x="2111313" y="1350001"/>
                  <a:pt x="2110271" y="1345573"/>
                </a:cubicBezTo>
                <a:cubicBezTo>
                  <a:pt x="2109230" y="1341146"/>
                  <a:pt x="2108709" y="1336365"/>
                  <a:pt x="2108709" y="1331230"/>
                </a:cubicBezTo>
                <a:cubicBezTo>
                  <a:pt x="2108709" y="1326914"/>
                  <a:pt x="2109118" y="1322059"/>
                  <a:pt x="2109936" y="1316664"/>
                </a:cubicBezTo>
                <a:cubicBezTo>
                  <a:pt x="2110755" y="1311269"/>
                  <a:pt x="2112057" y="1305836"/>
                  <a:pt x="2113843" y="1300367"/>
                </a:cubicBezTo>
                <a:cubicBezTo>
                  <a:pt x="2115629" y="1294897"/>
                  <a:pt x="2117917" y="1289577"/>
                  <a:pt x="2120708" y="1284405"/>
                </a:cubicBezTo>
                <a:cubicBezTo>
                  <a:pt x="2123499" y="1279233"/>
                  <a:pt x="2126866" y="1274620"/>
                  <a:pt x="2130809" y="1270564"/>
                </a:cubicBezTo>
                <a:cubicBezTo>
                  <a:pt x="2134753" y="1266509"/>
                  <a:pt x="2139311" y="1263253"/>
                  <a:pt x="2144483" y="1260797"/>
                </a:cubicBezTo>
                <a:cubicBezTo>
                  <a:pt x="2149655" y="1258342"/>
                  <a:pt x="2155515" y="1257114"/>
                  <a:pt x="2162064" y="1257114"/>
                </a:cubicBezTo>
                <a:close/>
                <a:moveTo>
                  <a:pt x="2064284" y="1257114"/>
                </a:moveTo>
                <a:cubicBezTo>
                  <a:pt x="2069269" y="1257114"/>
                  <a:pt x="2073436" y="1257876"/>
                  <a:pt x="2076785" y="1259402"/>
                </a:cubicBezTo>
                <a:cubicBezTo>
                  <a:pt x="2080134" y="1260927"/>
                  <a:pt x="2082850" y="1262937"/>
                  <a:pt x="2084933" y="1265430"/>
                </a:cubicBezTo>
                <a:cubicBezTo>
                  <a:pt x="2087017" y="1267922"/>
                  <a:pt x="2088505" y="1270806"/>
                  <a:pt x="2089398" y="1274080"/>
                </a:cubicBezTo>
                <a:cubicBezTo>
                  <a:pt x="2090291" y="1277354"/>
                  <a:pt x="2090738" y="1280777"/>
                  <a:pt x="2090738" y="1284349"/>
                </a:cubicBezTo>
                <a:cubicBezTo>
                  <a:pt x="2090738" y="1286954"/>
                  <a:pt x="2090589" y="1289521"/>
                  <a:pt x="2090291" y="1292051"/>
                </a:cubicBezTo>
                <a:cubicBezTo>
                  <a:pt x="2089993" y="1294581"/>
                  <a:pt x="2089584" y="1297186"/>
                  <a:pt x="2089063" y="1299865"/>
                </a:cubicBezTo>
                <a:lnTo>
                  <a:pt x="2076450" y="1362596"/>
                </a:lnTo>
                <a:cubicBezTo>
                  <a:pt x="2076301" y="1363191"/>
                  <a:pt x="2076059" y="1363693"/>
                  <a:pt x="2075724" y="1364103"/>
                </a:cubicBezTo>
                <a:cubicBezTo>
                  <a:pt x="2075390" y="1364512"/>
                  <a:pt x="2074832" y="1364865"/>
                  <a:pt x="2074050" y="1365163"/>
                </a:cubicBezTo>
                <a:cubicBezTo>
                  <a:pt x="2073269" y="1365461"/>
                  <a:pt x="2072283" y="1365684"/>
                  <a:pt x="2071092" y="1365833"/>
                </a:cubicBezTo>
                <a:cubicBezTo>
                  <a:pt x="2069902" y="1365982"/>
                  <a:pt x="2068376" y="1366056"/>
                  <a:pt x="2066516" y="1366056"/>
                </a:cubicBezTo>
                <a:cubicBezTo>
                  <a:pt x="2064730" y="1366056"/>
                  <a:pt x="2063260" y="1365982"/>
                  <a:pt x="2062107" y="1365833"/>
                </a:cubicBezTo>
                <a:cubicBezTo>
                  <a:pt x="2060953" y="1365684"/>
                  <a:pt x="2060060" y="1365461"/>
                  <a:pt x="2059428" y="1365163"/>
                </a:cubicBezTo>
                <a:cubicBezTo>
                  <a:pt x="2058796" y="1364865"/>
                  <a:pt x="2058386" y="1364512"/>
                  <a:pt x="2058200" y="1364103"/>
                </a:cubicBezTo>
                <a:cubicBezTo>
                  <a:pt x="2058014" y="1363693"/>
                  <a:pt x="2057958" y="1363191"/>
                  <a:pt x="2058033" y="1362596"/>
                </a:cubicBezTo>
                <a:lnTo>
                  <a:pt x="2070423" y="1300534"/>
                </a:lnTo>
                <a:cubicBezTo>
                  <a:pt x="2070943" y="1298228"/>
                  <a:pt x="2071297" y="1295995"/>
                  <a:pt x="2071483" y="1293837"/>
                </a:cubicBezTo>
                <a:cubicBezTo>
                  <a:pt x="2071669" y="1291679"/>
                  <a:pt x="2071762" y="1289782"/>
                  <a:pt x="2071762" y="1288144"/>
                </a:cubicBezTo>
                <a:cubicBezTo>
                  <a:pt x="2071762" y="1283605"/>
                  <a:pt x="2070795" y="1279940"/>
                  <a:pt x="2068860" y="1277150"/>
                </a:cubicBezTo>
                <a:cubicBezTo>
                  <a:pt x="2066925" y="1274359"/>
                  <a:pt x="2063688" y="1272964"/>
                  <a:pt x="2059149" y="1272964"/>
                </a:cubicBezTo>
                <a:cubicBezTo>
                  <a:pt x="2055205" y="1272964"/>
                  <a:pt x="2051168" y="1274099"/>
                  <a:pt x="2047038" y="1276368"/>
                </a:cubicBezTo>
                <a:cubicBezTo>
                  <a:pt x="2042908" y="1278638"/>
                  <a:pt x="2039076" y="1281763"/>
                  <a:pt x="2035541" y="1285745"/>
                </a:cubicBezTo>
                <a:cubicBezTo>
                  <a:pt x="2032006" y="1289726"/>
                  <a:pt x="2028844" y="1294451"/>
                  <a:pt x="2026053" y="1299920"/>
                </a:cubicBezTo>
                <a:cubicBezTo>
                  <a:pt x="2023263" y="1305390"/>
                  <a:pt x="2021235" y="1311324"/>
                  <a:pt x="2019970" y="1317724"/>
                </a:cubicBezTo>
                <a:lnTo>
                  <a:pt x="2011040" y="1362596"/>
                </a:lnTo>
                <a:cubicBezTo>
                  <a:pt x="2010891" y="1363191"/>
                  <a:pt x="2010631" y="1363693"/>
                  <a:pt x="2010259" y="1364103"/>
                </a:cubicBezTo>
                <a:cubicBezTo>
                  <a:pt x="2009887" y="1364512"/>
                  <a:pt x="2009329" y="1364865"/>
                  <a:pt x="2008585" y="1365163"/>
                </a:cubicBezTo>
                <a:cubicBezTo>
                  <a:pt x="2007840" y="1365461"/>
                  <a:pt x="2006854" y="1365684"/>
                  <a:pt x="2005626" y="1365833"/>
                </a:cubicBezTo>
                <a:cubicBezTo>
                  <a:pt x="2004399" y="1365982"/>
                  <a:pt x="2002892" y="1366056"/>
                  <a:pt x="2001106" y="1366056"/>
                </a:cubicBezTo>
                <a:cubicBezTo>
                  <a:pt x="1999246" y="1366056"/>
                  <a:pt x="1997739" y="1365982"/>
                  <a:pt x="1996585" y="1365833"/>
                </a:cubicBezTo>
                <a:cubicBezTo>
                  <a:pt x="1995432" y="1365684"/>
                  <a:pt x="1994539" y="1365461"/>
                  <a:pt x="1993906" y="1365163"/>
                </a:cubicBezTo>
                <a:cubicBezTo>
                  <a:pt x="1993274" y="1364865"/>
                  <a:pt x="1992864" y="1364512"/>
                  <a:pt x="1992679" y="1364103"/>
                </a:cubicBezTo>
                <a:cubicBezTo>
                  <a:pt x="1992493" y="1363693"/>
                  <a:pt x="1992474" y="1363191"/>
                  <a:pt x="1992623" y="1362596"/>
                </a:cubicBezTo>
                <a:lnTo>
                  <a:pt x="2012826" y="1262025"/>
                </a:lnTo>
                <a:cubicBezTo>
                  <a:pt x="2012901" y="1261504"/>
                  <a:pt x="2013105" y="1261020"/>
                  <a:pt x="2013440" y="1260574"/>
                </a:cubicBezTo>
                <a:cubicBezTo>
                  <a:pt x="2013775" y="1260128"/>
                  <a:pt x="2014296" y="1259755"/>
                  <a:pt x="2015003" y="1259458"/>
                </a:cubicBezTo>
                <a:cubicBezTo>
                  <a:pt x="2015710" y="1259160"/>
                  <a:pt x="2016602" y="1258956"/>
                  <a:pt x="2017682" y="1258844"/>
                </a:cubicBezTo>
                <a:cubicBezTo>
                  <a:pt x="2018760" y="1258732"/>
                  <a:pt x="2020044" y="1258676"/>
                  <a:pt x="2021533" y="1258676"/>
                </a:cubicBezTo>
                <a:cubicBezTo>
                  <a:pt x="2023095" y="1258676"/>
                  <a:pt x="2024379" y="1258732"/>
                  <a:pt x="2025383" y="1258844"/>
                </a:cubicBezTo>
                <a:cubicBezTo>
                  <a:pt x="2026388" y="1258956"/>
                  <a:pt x="2027170" y="1259160"/>
                  <a:pt x="2027728" y="1259458"/>
                </a:cubicBezTo>
                <a:cubicBezTo>
                  <a:pt x="2028285" y="1259755"/>
                  <a:pt x="2028639" y="1260128"/>
                  <a:pt x="2028788" y="1260574"/>
                </a:cubicBezTo>
                <a:cubicBezTo>
                  <a:pt x="2028937" y="1261020"/>
                  <a:pt x="2028974" y="1261504"/>
                  <a:pt x="2028900" y="1262025"/>
                </a:cubicBezTo>
                <a:lnTo>
                  <a:pt x="2025104" y="1281224"/>
                </a:lnTo>
                <a:cubicBezTo>
                  <a:pt x="2026221" y="1278694"/>
                  <a:pt x="2028044" y="1276015"/>
                  <a:pt x="2030574" y="1273187"/>
                </a:cubicBezTo>
                <a:cubicBezTo>
                  <a:pt x="2033104" y="1270359"/>
                  <a:pt x="2036118" y="1267755"/>
                  <a:pt x="2039615" y="1265374"/>
                </a:cubicBezTo>
                <a:cubicBezTo>
                  <a:pt x="2043113" y="1262992"/>
                  <a:pt x="2046963" y="1261020"/>
                  <a:pt x="2051168" y="1259458"/>
                </a:cubicBezTo>
                <a:cubicBezTo>
                  <a:pt x="2055372" y="1257895"/>
                  <a:pt x="2059744" y="1257114"/>
                  <a:pt x="2064284" y="1257114"/>
                </a:cubicBezTo>
                <a:close/>
                <a:moveTo>
                  <a:pt x="1923120" y="1257114"/>
                </a:moveTo>
                <a:cubicBezTo>
                  <a:pt x="1924385" y="1257114"/>
                  <a:pt x="1925669" y="1257207"/>
                  <a:pt x="1926971" y="1257393"/>
                </a:cubicBezTo>
                <a:cubicBezTo>
                  <a:pt x="1928273" y="1257579"/>
                  <a:pt x="1929482" y="1257802"/>
                  <a:pt x="1930599" y="1258063"/>
                </a:cubicBezTo>
                <a:cubicBezTo>
                  <a:pt x="1931715" y="1258323"/>
                  <a:pt x="1932701" y="1258621"/>
                  <a:pt x="1933557" y="1258956"/>
                </a:cubicBezTo>
                <a:cubicBezTo>
                  <a:pt x="1934412" y="1259290"/>
                  <a:pt x="1935064" y="1259681"/>
                  <a:pt x="1935510" y="1260128"/>
                </a:cubicBezTo>
                <a:cubicBezTo>
                  <a:pt x="1935956" y="1260574"/>
                  <a:pt x="1936180" y="1261281"/>
                  <a:pt x="1936180" y="1262248"/>
                </a:cubicBezTo>
                <a:cubicBezTo>
                  <a:pt x="1936180" y="1262546"/>
                  <a:pt x="1936124" y="1263123"/>
                  <a:pt x="1936012" y="1263978"/>
                </a:cubicBezTo>
                <a:cubicBezTo>
                  <a:pt x="1935901" y="1264834"/>
                  <a:pt x="1935770" y="1265820"/>
                  <a:pt x="1935622" y="1266936"/>
                </a:cubicBezTo>
                <a:cubicBezTo>
                  <a:pt x="1935473" y="1268053"/>
                  <a:pt x="1935249" y="1269206"/>
                  <a:pt x="1934952" y="1270397"/>
                </a:cubicBezTo>
                <a:cubicBezTo>
                  <a:pt x="1934654" y="1271587"/>
                  <a:pt x="1934282" y="1272685"/>
                  <a:pt x="1933836" y="1273689"/>
                </a:cubicBezTo>
                <a:cubicBezTo>
                  <a:pt x="1933389" y="1274694"/>
                  <a:pt x="1932924" y="1275531"/>
                  <a:pt x="1932440" y="1276201"/>
                </a:cubicBezTo>
                <a:cubicBezTo>
                  <a:pt x="1931957" y="1276871"/>
                  <a:pt x="1931417" y="1277206"/>
                  <a:pt x="1930822" y="1277206"/>
                </a:cubicBezTo>
                <a:cubicBezTo>
                  <a:pt x="1930227" y="1277206"/>
                  <a:pt x="1929575" y="1277075"/>
                  <a:pt x="1928869" y="1276815"/>
                </a:cubicBezTo>
                <a:cubicBezTo>
                  <a:pt x="1928162" y="1276554"/>
                  <a:pt x="1927380" y="1276238"/>
                  <a:pt x="1926525" y="1275866"/>
                </a:cubicBezTo>
                <a:cubicBezTo>
                  <a:pt x="1925669" y="1275494"/>
                  <a:pt x="1924683" y="1275178"/>
                  <a:pt x="1923567" y="1274917"/>
                </a:cubicBezTo>
                <a:cubicBezTo>
                  <a:pt x="1922450" y="1274657"/>
                  <a:pt x="1921148" y="1274527"/>
                  <a:pt x="1919660" y="1274527"/>
                </a:cubicBezTo>
                <a:cubicBezTo>
                  <a:pt x="1917130" y="1274527"/>
                  <a:pt x="1914209" y="1275624"/>
                  <a:pt x="1910897" y="1277819"/>
                </a:cubicBezTo>
                <a:cubicBezTo>
                  <a:pt x="1907586" y="1280015"/>
                  <a:pt x="1904330" y="1283047"/>
                  <a:pt x="1901131" y="1286917"/>
                </a:cubicBezTo>
                <a:cubicBezTo>
                  <a:pt x="1897931" y="1290786"/>
                  <a:pt x="1895010" y="1295363"/>
                  <a:pt x="1892368" y="1300646"/>
                </a:cubicBezTo>
                <a:cubicBezTo>
                  <a:pt x="1889727" y="1305929"/>
                  <a:pt x="1887773" y="1311659"/>
                  <a:pt x="1886508" y="1317836"/>
                </a:cubicBezTo>
                <a:lnTo>
                  <a:pt x="1877690" y="1362596"/>
                </a:lnTo>
                <a:cubicBezTo>
                  <a:pt x="1877541" y="1363191"/>
                  <a:pt x="1877281" y="1363693"/>
                  <a:pt x="1876909" y="1364103"/>
                </a:cubicBezTo>
                <a:cubicBezTo>
                  <a:pt x="1876537" y="1364512"/>
                  <a:pt x="1875979" y="1364865"/>
                  <a:pt x="1875235" y="1365163"/>
                </a:cubicBezTo>
                <a:cubicBezTo>
                  <a:pt x="1874491" y="1365461"/>
                  <a:pt x="1873504" y="1365684"/>
                  <a:pt x="1872277" y="1365833"/>
                </a:cubicBezTo>
                <a:cubicBezTo>
                  <a:pt x="1871049" y="1365982"/>
                  <a:pt x="1869542" y="1366056"/>
                  <a:pt x="1867756" y="1366056"/>
                </a:cubicBezTo>
                <a:cubicBezTo>
                  <a:pt x="1865895" y="1366056"/>
                  <a:pt x="1864389" y="1365982"/>
                  <a:pt x="1863235" y="1365833"/>
                </a:cubicBezTo>
                <a:cubicBezTo>
                  <a:pt x="1862082" y="1365684"/>
                  <a:pt x="1861189" y="1365461"/>
                  <a:pt x="1860556" y="1365163"/>
                </a:cubicBezTo>
                <a:cubicBezTo>
                  <a:pt x="1859924" y="1364865"/>
                  <a:pt x="1859515" y="1364512"/>
                  <a:pt x="1859328" y="1364103"/>
                </a:cubicBezTo>
                <a:cubicBezTo>
                  <a:pt x="1859142" y="1363693"/>
                  <a:pt x="1859124" y="1363191"/>
                  <a:pt x="1859273" y="1362596"/>
                </a:cubicBezTo>
                <a:lnTo>
                  <a:pt x="1879253" y="1262025"/>
                </a:lnTo>
                <a:cubicBezTo>
                  <a:pt x="1879327" y="1261504"/>
                  <a:pt x="1879550" y="1261020"/>
                  <a:pt x="1879923" y="1260574"/>
                </a:cubicBezTo>
                <a:cubicBezTo>
                  <a:pt x="1880295" y="1260128"/>
                  <a:pt x="1880853" y="1259755"/>
                  <a:pt x="1881597" y="1259458"/>
                </a:cubicBezTo>
                <a:cubicBezTo>
                  <a:pt x="1882341" y="1259160"/>
                  <a:pt x="1883253" y="1258956"/>
                  <a:pt x="1884332" y="1258844"/>
                </a:cubicBezTo>
                <a:cubicBezTo>
                  <a:pt x="1885411" y="1258732"/>
                  <a:pt x="1886694" y="1258676"/>
                  <a:pt x="1888182" y="1258676"/>
                </a:cubicBezTo>
                <a:cubicBezTo>
                  <a:pt x="1889745" y="1258676"/>
                  <a:pt x="1891029" y="1258732"/>
                  <a:pt x="1892034" y="1258844"/>
                </a:cubicBezTo>
                <a:cubicBezTo>
                  <a:pt x="1893038" y="1258956"/>
                  <a:pt x="1893820" y="1259160"/>
                  <a:pt x="1894378" y="1259458"/>
                </a:cubicBezTo>
                <a:cubicBezTo>
                  <a:pt x="1894936" y="1259755"/>
                  <a:pt x="1895289" y="1260128"/>
                  <a:pt x="1895438" y="1260574"/>
                </a:cubicBezTo>
                <a:cubicBezTo>
                  <a:pt x="1895587" y="1261020"/>
                  <a:pt x="1895624" y="1261504"/>
                  <a:pt x="1895550" y="1262025"/>
                </a:cubicBezTo>
                <a:lnTo>
                  <a:pt x="1891866" y="1280331"/>
                </a:lnTo>
                <a:cubicBezTo>
                  <a:pt x="1893577" y="1277280"/>
                  <a:pt x="1895605" y="1274341"/>
                  <a:pt x="1897950" y="1271513"/>
                </a:cubicBezTo>
                <a:cubicBezTo>
                  <a:pt x="1900293" y="1268685"/>
                  <a:pt x="1902842" y="1266211"/>
                  <a:pt x="1905595" y="1264090"/>
                </a:cubicBezTo>
                <a:cubicBezTo>
                  <a:pt x="1908349" y="1261969"/>
                  <a:pt x="1911232" y="1260276"/>
                  <a:pt x="1914246" y="1259011"/>
                </a:cubicBezTo>
                <a:cubicBezTo>
                  <a:pt x="1917260" y="1257746"/>
                  <a:pt x="1920218" y="1257114"/>
                  <a:pt x="1923120" y="1257114"/>
                </a:cubicBezTo>
                <a:close/>
                <a:moveTo>
                  <a:pt x="1815889" y="1257114"/>
                </a:moveTo>
                <a:cubicBezTo>
                  <a:pt x="1822140" y="1257114"/>
                  <a:pt x="1827442" y="1257895"/>
                  <a:pt x="1831795" y="1259458"/>
                </a:cubicBezTo>
                <a:cubicBezTo>
                  <a:pt x="1836148" y="1261020"/>
                  <a:pt x="1839720" y="1263030"/>
                  <a:pt x="1842511" y="1265485"/>
                </a:cubicBezTo>
                <a:cubicBezTo>
                  <a:pt x="1845302" y="1267941"/>
                  <a:pt x="1847329" y="1270676"/>
                  <a:pt x="1848594" y="1273689"/>
                </a:cubicBezTo>
                <a:cubicBezTo>
                  <a:pt x="1849859" y="1276703"/>
                  <a:pt x="1850492" y="1279698"/>
                  <a:pt x="1850492" y="1282675"/>
                </a:cubicBezTo>
                <a:cubicBezTo>
                  <a:pt x="1850492" y="1287810"/>
                  <a:pt x="1849301" y="1292423"/>
                  <a:pt x="1846920" y="1296516"/>
                </a:cubicBezTo>
                <a:cubicBezTo>
                  <a:pt x="1844539" y="1300609"/>
                  <a:pt x="1840818" y="1304106"/>
                  <a:pt x="1835758" y="1307008"/>
                </a:cubicBezTo>
                <a:cubicBezTo>
                  <a:pt x="1830698" y="1309911"/>
                  <a:pt x="1824224" y="1312143"/>
                  <a:pt x="1816336" y="1313706"/>
                </a:cubicBezTo>
                <a:cubicBezTo>
                  <a:pt x="1808448" y="1315268"/>
                  <a:pt x="1798997" y="1316050"/>
                  <a:pt x="1787984" y="1316050"/>
                </a:cubicBezTo>
                <a:lnTo>
                  <a:pt x="1776152" y="1316050"/>
                </a:lnTo>
                <a:cubicBezTo>
                  <a:pt x="1775631" y="1318505"/>
                  <a:pt x="1775278" y="1320887"/>
                  <a:pt x="1775092" y="1323193"/>
                </a:cubicBezTo>
                <a:cubicBezTo>
                  <a:pt x="1774906" y="1325500"/>
                  <a:pt x="1774813" y="1327658"/>
                  <a:pt x="1774813" y="1329667"/>
                </a:cubicBezTo>
                <a:cubicBezTo>
                  <a:pt x="1774813" y="1337109"/>
                  <a:pt x="1776655" y="1342802"/>
                  <a:pt x="1780338" y="1346745"/>
                </a:cubicBezTo>
                <a:cubicBezTo>
                  <a:pt x="1784022" y="1350689"/>
                  <a:pt x="1789993" y="1352661"/>
                  <a:pt x="1798253" y="1352661"/>
                </a:cubicBezTo>
                <a:cubicBezTo>
                  <a:pt x="1803016" y="1352661"/>
                  <a:pt x="1807295" y="1352308"/>
                  <a:pt x="1811090" y="1351601"/>
                </a:cubicBezTo>
                <a:cubicBezTo>
                  <a:pt x="1814885" y="1350894"/>
                  <a:pt x="1818178" y="1350131"/>
                  <a:pt x="1820968" y="1349313"/>
                </a:cubicBezTo>
                <a:cubicBezTo>
                  <a:pt x="1823759" y="1348494"/>
                  <a:pt x="1826047" y="1347731"/>
                  <a:pt x="1827833" y="1347025"/>
                </a:cubicBezTo>
                <a:cubicBezTo>
                  <a:pt x="1829619" y="1346318"/>
                  <a:pt x="1830846" y="1345964"/>
                  <a:pt x="1831516" y="1345964"/>
                </a:cubicBezTo>
                <a:cubicBezTo>
                  <a:pt x="1832186" y="1345964"/>
                  <a:pt x="1832688" y="1346206"/>
                  <a:pt x="1833023" y="1346690"/>
                </a:cubicBezTo>
                <a:cubicBezTo>
                  <a:pt x="1833358" y="1347173"/>
                  <a:pt x="1833525" y="1347862"/>
                  <a:pt x="1833525" y="1348755"/>
                </a:cubicBezTo>
                <a:cubicBezTo>
                  <a:pt x="1833525" y="1349499"/>
                  <a:pt x="1833451" y="1350392"/>
                  <a:pt x="1833302" y="1351434"/>
                </a:cubicBezTo>
                <a:cubicBezTo>
                  <a:pt x="1833153" y="1352475"/>
                  <a:pt x="1832930" y="1353536"/>
                  <a:pt x="1832633" y="1354615"/>
                </a:cubicBezTo>
                <a:cubicBezTo>
                  <a:pt x="1832335" y="1355694"/>
                  <a:pt x="1831944" y="1356717"/>
                  <a:pt x="1831461" y="1357684"/>
                </a:cubicBezTo>
                <a:cubicBezTo>
                  <a:pt x="1830977" y="1358652"/>
                  <a:pt x="1830437" y="1359470"/>
                  <a:pt x="1829842" y="1360140"/>
                </a:cubicBezTo>
                <a:cubicBezTo>
                  <a:pt x="1828949" y="1361033"/>
                  <a:pt x="1827368" y="1361907"/>
                  <a:pt x="1825098" y="1362763"/>
                </a:cubicBezTo>
                <a:cubicBezTo>
                  <a:pt x="1822828" y="1363619"/>
                  <a:pt x="1820131" y="1364400"/>
                  <a:pt x="1817006" y="1365107"/>
                </a:cubicBezTo>
                <a:cubicBezTo>
                  <a:pt x="1813880" y="1365814"/>
                  <a:pt x="1810457" y="1366391"/>
                  <a:pt x="1806736" y="1366837"/>
                </a:cubicBezTo>
                <a:cubicBezTo>
                  <a:pt x="1803016" y="1367284"/>
                  <a:pt x="1799295" y="1367507"/>
                  <a:pt x="1795574" y="1367507"/>
                </a:cubicBezTo>
                <a:cubicBezTo>
                  <a:pt x="1788951" y="1367507"/>
                  <a:pt x="1783147" y="1366763"/>
                  <a:pt x="1778162" y="1365275"/>
                </a:cubicBezTo>
                <a:cubicBezTo>
                  <a:pt x="1773176" y="1363786"/>
                  <a:pt x="1769027" y="1361498"/>
                  <a:pt x="1765716" y="1358410"/>
                </a:cubicBezTo>
                <a:cubicBezTo>
                  <a:pt x="1762404" y="1355322"/>
                  <a:pt x="1759930" y="1351471"/>
                  <a:pt x="1758293" y="1346857"/>
                </a:cubicBezTo>
                <a:cubicBezTo>
                  <a:pt x="1756656" y="1342243"/>
                  <a:pt x="1755837" y="1336811"/>
                  <a:pt x="1755837" y="1330560"/>
                </a:cubicBezTo>
                <a:cubicBezTo>
                  <a:pt x="1755837" y="1325724"/>
                  <a:pt x="1756302" y="1320533"/>
                  <a:pt x="1757232" y="1314989"/>
                </a:cubicBezTo>
                <a:cubicBezTo>
                  <a:pt x="1758163" y="1309445"/>
                  <a:pt x="1759632" y="1303957"/>
                  <a:pt x="1761641" y="1298525"/>
                </a:cubicBezTo>
                <a:cubicBezTo>
                  <a:pt x="1763651" y="1293093"/>
                  <a:pt x="1766255" y="1287884"/>
                  <a:pt x="1769455" y="1282898"/>
                </a:cubicBezTo>
                <a:cubicBezTo>
                  <a:pt x="1772655" y="1277912"/>
                  <a:pt x="1776468" y="1273522"/>
                  <a:pt x="1780896" y="1269727"/>
                </a:cubicBezTo>
                <a:cubicBezTo>
                  <a:pt x="1785324" y="1265932"/>
                  <a:pt x="1790440" y="1262881"/>
                  <a:pt x="1796244" y="1260574"/>
                </a:cubicBezTo>
                <a:cubicBezTo>
                  <a:pt x="1802048" y="1258267"/>
                  <a:pt x="1808597" y="1257114"/>
                  <a:pt x="1815889" y="1257114"/>
                </a:cubicBezTo>
                <a:close/>
                <a:moveTo>
                  <a:pt x="1711114" y="1257114"/>
                </a:moveTo>
                <a:cubicBezTo>
                  <a:pt x="1717365" y="1257114"/>
                  <a:pt x="1722667" y="1257895"/>
                  <a:pt x="1727020" y="1259458"/>
                </a:cubicBezTo>
                <a:cubicBezTo>
                  <a:pt x="1731374" y="1261020"/>
                  <a:pt x="1734945" y="1263030"/>
                  <a:pt x="1737736" y="1265485"/>
                </a:cubicBezTo>
                <a:cubicBezTo>
                  <a:pt x="1740527" y="1267941"/>
                  <a:pt x="1742554" y="1270676"/>
                  <a:pt x="1743819" y="1273689"/>
                </a:cubicBezTo>
                <a:cubicBezTo>
                  <a:pt x="1745084" y="1276703"/>
                  <a:pt x="1745717" y="1279698"/>
                  <a:pt x="1745717" y="1282675"/>
                </a:cubicBezTo>
                <a:cubicBezTo>
                  <a:pt x="1745717" y="1287810"/>
                  <a:pt x="1744526" y="1292423"/>
                  <a:pt x="1742145" y="1296516"/>
                </a:cubicBezTo>
                <a:cubicBezTo>
                  <a:pt x="1739764" y="1300609"/>
                  <a:pt x="1736043" y="1304106"/>
                  <a:pt x="1730983" y="1307008"/>
                </a:cubicBezTo>
                <a:cubicBezTo>
                  <a:pt x="1725923" y="1309911"/>
                  <a:pt x="1719449" y="1312143"/>
                  <a:pt x="1711561" y="1313706"/>
                </a:cubicBezTo>
                <a:cubicBezTo>
                  <a:pt x="1703673" y="1315268"/>
                  <a:pt x="1694222" y="1316050"/>
                  <a:pt x="1683209" y="1316050"/>
                </a:cubicBezTo>
                <a:lnTo>
                  <a:pt x="1671377" y="1316050"/>
                </a:lnTo>
                <a:cubicBezTo>
                  <a:pt x="1670856" y="1318505"/>
                  <a:pt x="1670503" y="1320887"/>
                  <a:pt x="1670317" y="1323193"/>
                </a:cubicBezTo>
                <a:cubicBezTo>
                  <a:pt x="1670131" y="1325500"/>
                  <a:pt x="1670038" y="1327658"/>
                  <a:pt x="1670038" y="1329667"/>
                </a:cubicBezTo>
                <a:cubicBezTo>
                  <a:pt x="1670038" y="1337109"/>
                  <a:pt x="1671880" y="1342802"/>
                  <a:pt x="1675563" y="1346745"/>
                </a:cubicBezTo>
                <a:cubicBezTo>
                  <a:pt x="1679246" y="1350689"/>
                  <a:pt x="1685218" y="1352661"/>
                  <a:pt x="1693478" y="1352661"/>
                </a:cubicBezTo>
                <a:cubicBezTo>
                  <a:pt x="1698241" y="1352661"/>
                  <a:pt x="1702520" y="1352308"/>
                  <a:pt x="1706315" y="1351601"/>
                </a:cubicBezTo>
                <a:cubicBezTo>
                  <a:pt x="1710110" y="1350894"/>
                  <a:pt x="1713403" y="1350131"/>
                  <a:pt x="1716193" y="1349313"/>
                </a:cubicBezTo>
                <a:cubicBezTo>
                  <a:pt x="1718984" y="1348494"/>
                  <a:pt x="1721272" y="1347731"/>
                  <a:pt x="1723058" y="1347025"/>
                </a:cubicBezTo>
                <a:cubicBezTo>
                  <a:pt x="1724844" y="1346318"/>
                  <a:pt x="1726072" y="1345964"/>
                  <a:pt x="1726741" y="1345964"/>
                </a:cubicBezTo>
                <a:cubicBezTo>
                  <a:pt x="1727411" y="1345964"/>
                  <a:pt x="1727913" y="1346206"/>
                  <a:pt x="1728248" y="1346690"/>
                </a:cubicBezTo>
                <a:cubicBezTo>
                  <a:pt x="1728583" y="1347173"/>
                  <a:pt x="1728750" y="1347862"/>
                  <a:pt x="1728750" y="1348755"/>
                </a:cubicBezTo>
                <a:cubicBezTo>
                  <a:pt x="1728750" y="1349499"/>
                  <a:pt x="1728676" y="1350392"/>
                  <a:pt x="1728527" y="1351434"/>
                </a:cubicBezTo>
                <a:cubicBezTo>
                  <a:pt x="1728378" y="1352475"/>
                  <a:pt x="1728155" y="1353536"/>
                  <a:pt x="1727858" y="1354615"/>
                </a:cubicBezTo>
                <a:cubicBezTo>
                  <a:pt x="1727560" y="1355694"/>
                  <a:pt x="1727169" y="1356717"/>
                  <a:pt x="1726685" y="1357684"/>
                </a:cubicBezTo>
                <a:cubicBezTo>
                  <a:pt x="1726202" y="1358652"/>
                  <a:pt x="1725662" y="1359470"/>
                  <a:pt x="1725067" y="1360140"/>
                </a:cubicBezTo>
                <a:cubicBezTo>
                  <a:pt x="1724174" y="1361033"/>
                  <a:pt x="1722593" y="1361907"/>
                  <a:pt x="1720323" y="1362763"/>
                </a:cubicBezTo>
                <a:cubicBezTo>
                  <a:pt x="1718053" y="1363619"/>
                  <a:pt x="1715356" y="1364400"/>
                  <a:pt x="1712230" y="1365107"/>
                </a:cubicBezTo>
                <a:cubicBezTo>
                  <a:pt x="1709105" y="1365814"/>
                  <a:pt x="1705682" y="1366391"/>
                  <a:pt x="1701961" y="1366837"/>
                </a:cubicBezTo>
                <a:cubicBezTo>
                  <a:pt x="1698241" y="1367284"/>
                  <a:pt x="1694520" y="1367507"/>
                  <a:pt x="1690799" y="1367507"/>
                </a:cubicBezTo>
                <a:cubicBezTo>
                  <a:pt x="1684177" y="1367507"/>
                  <a:pt x="1678372" y="1366763"/>
                  <a:pt x="1673386" y="1365275"/>
                </a:cubicBezTo>
                <a:cubicBezTo>
                  <a:pt x="1668401" y="1363786"/>
                  <a:pt x="1664252" y="1361498"/>
                  <a:pt x="1660941" y="1358410"/>
                </a:cubicBezTo>
                <a:cubicBezTo>
                  <a:pt x="1657629" y="1355322"/>
                  <a:pt x="1655155" y="1351471"/>
                  <a:pt x="1653518" y="1346857"/>
                </a:cubicBezTo>
                <a:cubicBezTo>
                  <a:pt x="1651881" y="1342243"/>
                  <a:pt x="1651062" y="1336811"/>
                  <a:pt x="1651062" y="1330560"/>
                </a:cubicBezTo>
                <a:cubicBezTo>
                  <a:pt x="1651062" y="1325724"/>
                  <a:pt x="1651528" y="1320533"/>
                  <a:pt x="1652457" y="1314989"/>
                </a:cubicBezTo>
                <a:cubicBezTo>
                  <a:pt x="1653388" y="1309445"/>
                  <a:pt x="1654857" y="1303957"/>
                  <a:pt x="1656866" y="1298525"/>
                </a:cubicBezTo>
                <a:cubicBezTo>
                  <a:pt x="1658876" y="1293093"/>
                  <a:pt x="1661480" y="1287884"/>
                  <a:pt x="1664680" y="1282898"/>
                </a:cubicBezTo>
                <a:cubicBezTo>
                  <a:pt x="1667880" y="1277912"/>
                  <a:pt x="1671693" y="1273522"/>
                  <a:pt x="1676121" y="1269727"/>
                </a:cubicBezTo>
                <a:cubicBezTo>
                  <a:pt x="1680549" y="1265932"/>
                  <a:pt x="1685665" y="1262881"/>
                  <a:pt x="1691469" y="1260574"/>
                </a:cubicBezTo>
                <a:cubicBezTo>
                  <a:pt x="1697273" y="1258267"/>
                  <a:pt x="1703822" y="1257114"/>
                  <a:pt x="1711114" y="1257114"/>
                </a:cubicBezTo>
                <a:close/>
                <a:moveTo>
                  <a:pt x="1607083" y="1257114"/>
                </a:moveTo>
                <a:cubicBezTo>
                  <a:pt x="1612069" y="1257114"/>
                  <a:pt x="1616236" y="1257876"/>
                  <a:pt x="1619585" y="1259402"/>
                </a:cubicBezTo>
                <a:cubicBezTo>
                  <a:pt x="1622934" y="1260927"/>
                  <a:pt x="1625650" y="1262937"/>
                  <a:pt x="1627733" y="1265430"/>
                </a:cubicBezTo>
                <a:cubicBezTo>
                  <a:pt x="1629817" y="1267922"/>
                  <a:pt x="1631305" y="1270806"/>
                  <a:pt x="1632198" y="1274080"/>
                </a:cubicBezTo>
                <a:cubicBezTo>
                  <a:pt x="1633091" y="1277354"/>
                  <a:pt x="1633538" y="1280777"/>
                  <a:pt x="1633538" y="1284349"/>
                </a:cubicBezTo>
                <a:cubicBezTo>
                  <a:pt x="1633538" y="1286954"/>
                  <a:pt x="1633389" y="1289521"/>
                  <a:pt x="1633091" y="1292051"/>
                </a:cubicBezTo>
                <a:cubicBezTo>
                  <a:pt x="1632793" y="1294581"/>
                  <a:pt x="1632384" y="1297186"/>
                  <a:pt x="1631864" y="1299865"/>
                </a:cubicBezTo>
                <a:lnTo>
                  <a:pt x="1619250" y="1362596"/>
                </a:lnTo>
                <a:cubicBezTo>
                  <a:pt x="1619101" y="1363191"/>
                  <a:pt x="1618859" y="1363693"/>
                  <a:pt x="1618525" y="1364103"/>
                </a:cubicBezTo>
                <a:cubicBezTo>
                  <a:pt x="1618190" y="1364512"/>
                  <a:pt x="1617632" y="1364865"/>
                  <a:pt x="1616850" y="1365163"/>
                </a:cubicBezTo>
                <a:cubicBezTo>
                  <a:pt x="1616069" y="1365461"/>
                  <a:pt x="1615083" y="1365684"/>
                  <a:pt x="1613892" y="1365833"/>
                </a:cubicBezTo>
                <a:cubicBezTo>
                  <a:pt x="1612702" y="1365982"/>
                  <a:pt x="1611176" y="1366056"/>
                  <a:pt x="1609316" y="1366056"/>
                </a:cubicBezTo>
                <a:cubicBezTo>
                  <a:pt x="1607530" y="1366056"/>
                  <a:pt x="1606060" y="1365982"/>
                  <a:pt x="1604907" y="1365833"/>
                </a:cubicBezTo>
                <a:cubicBezTo>
                  <a:pt x="1603753" y="1365684"/>
                  <a:pt x="1602861" y="1365461"/>
                  <a:pt x="1602228" y="1365163"/>
                </a:cubicBezTo>
                <a:cubicBezTo>
                  <a:pt x="1601596" y="1364865"/>
                  <a:pt x="1601186" y="1364512"/>
                  <a:pt x="1601000" y="1364103"/>
                </a:cubicBezTo>
                <a:cubicBezTo>
                  <a:pt x="1600814" y="1363693"/>
                  <a:pt x="1600758" y="1363191"/>
                  <a:pt x="1600833" y="1362596"/>
                </a:cubicBezTo>
                <a:lnTo>
                  <a:pt x="1613223" y="1300534"/>
                </a:lnTo>
                <a:cubicBezTo>
                  <a:pt x="1613743" y="1298228"/>
                  <a:pt x="1614097" y="1295995"/>
                  <a:pt x="1614283" y="1293837"/>
                </a:cubicBezTo>
                <a:cubicBezTo>
                  <a:pt x="1614469" y="1291679"/>
                  <a:pt x="1614562" y="1289782"/>
                  <a:pt x="1614562" y="1288144"/>
                </a:cubicBezTo>
                <a:cubicBezTo>
                  <a:pt x="1614562" y="1283605"/>
                  <a:pt x="1613595" y="1279940"/>
                  <a:pt x="1611660" y="1277150"/>
                </a:cubicBezTo>
                <a:cubicBezTo>
                  <a:pt x="1609725" y="1274359"/>
                  <a:pt x="1606488" y="1272964"/>
                  <a:pt x="1601949" y="1272964"/>
                </a:cubicBezTo>
                <a:cubicBezTo>
                  <a:pt x="1598005" y="1272964"/>
                  <a:pt x="1593968" y="1274099"/>
                  <a:pt x="1589838" y="1276368"/>
                </a:cubicBezTo>
                <a:cubicBezTo>
                  <a:pt x="1585708" y="1278638"/>
                  <a:pt x="1581876" y="1281763"/>
                  <a:pt x="1578341" y="1285745"/>
                </a:cubicBezTo>
                <a:cubicBezTo>
                  <a:pt x="1574807" y="1289726"/>
                  <a:pt x="1571644" y="1294451"/>
                  <a:pt x="1568853" y="1299920"/>
                </a:cubicBezTo>
                <a:cubicBezTo>
                  <a:pt x="1566063" y="1305390"/>
                  <a:pt x="1564035" y="1311324"/>
                  <a:pt x="1562770" y="1317724"/>
                </a:cubicBezTo>
                <a:lnTo>
                  <a:pt x="1553840" y="1362596"/>
                </a:lnTo>
                <a:cubicBezTo>
                  <a:pt x="1553692" y="1363191"/>
                  <a:pt x="1553431" y="1363693"/>
                  <a:pt x="1553059" y="1364103"/>
                </a:cubicBezTo>
                <a:cubicBezTo>
                  <a:pt x="1552687" y="1364512"/>
                  <a:pt x="1552129" y="1364865"/>
                  <a:pt x="1551385" y="1365163"/>
                </a:cubicBezTo>
                <a:cubicBezTo>
                  <a:pt x="1550641" y="1365461"/>
                  <a:pt x="1549654" y="1365684"/>
                  <a:pt x="1548427" y="1365833"/>
                </a:cubicBezTo>
                <a:cubicBezTo>
                  <a:pt x="1547199" y="1365982"/>
                  <a:pt x="1545692" y="1366056"/>
                  <a:pt x="1543906" y="1366056"/>
                </a:cubicBezTo>
                <a:cubicBezTo>
                  <a:pt x="1542045" y="1366056"/>
                  <a:pt x="1540539" y="1365982"/>
                  <a:pt x="1539385" y="1365833"/>
                </a:cubicBezTo>
                <a:cubicBezTo>
                  <a:pt x="1538232" y="1365684"/>
                  <a:pt x="1537339" y="1365461"/>
                  <a:pt x="1536706" y="1365163"/>
                </a:cubicBezTo>
                <a:cubicBezTo>
                  <a:pt x="1536074" y="1364865"/>
                  <a:pt x="1535665" y="1364512"/>
                  <a:pt x="1535479" y="1364103"/>
                </a:cubicBezTo>
                <a:cubicBezTo>
                  <a:pt x="1535292" y="1363693"/>
                  <a:pt x="1535274" y="1363191"/>
                  <a:pt x="1535423" y="1362596"/>
                </a:cubicBezTo>
                <a:lnTo>
                  <a:pt x="1555626" y="1262025"/>
                </a:lnTo>
                <a:cubicBezTo>
                  <a:pt x="1555701" y="1261504"/>
                  <a:pt x="1555905" y="1261020"/>
                  <a:pt x="1556240" y="1260574"/>
                </a:cubicBezTo>
                <a:cubicBezTo>
                  <a:pt x="1556575" y="1260128"/>
                  <a:pt x="1557096" y="1259755"/>
                  <a:pt x="1557803" y="1259458"/>
                </a:cubicBezTo>
                <a:cubicBezTo>
                  <a:pt x="1558510" y="1259160"/>
                  <a:pt x="1559403" y="1258956"/>
                  <a:pt x="1560482" y="1258844"/>
                </a:cubicBezTo>
                <a:cubicBezTo>
                  <a:pt x="1561561" y="1258732"/>
                  <a:pt x="1562844" y="1258676"/>
                  <a:pt x="1564332" y="1258676"/>
                </a:cubicBezTo>
                <a:cubicBezTo>
                  <a:pt x="1565895" y="1258676"/>
                  <a:pt x="1567179" y="1258732"/>
                  <a:pt x="1568184" y="1258844"/>
                </a:cubicBezTo>
                <a:cubicBezTo>
                  <a:pt x="1569188" y="1258956"/>
                  <a:pt x="1569970" y="1259160"/>
                  <a:pt x="1570528" y="1259458"/>
                </a:cubicBezTo>
                <a:cubicBezTo>
                  <a:pt x="1571086" y="1259755"/>
                  <a:pt x="1571439" y="1260128"/>
                  <a:pt x="1571588" y="1260574"/>
                </a:cubicBezTo>
                <a:cubicBezTo>
                  <a:pt x="1571737" y="1261020"/>
                  <a:pt x="1571774" y="1261504"/>
                  <a:pt x="1571700" y="1262025"/>
                </a:cubicBezTo>
                <a:lnTo>
                  <a:pt x="1567905" y="1281224"/>
                </a:lnTo>
                <a:cubicBezTo>
                  <a:pt x="1569021" y="1278694"/>
                  <a:pt x="1570844" y="1276015"/>
                  <a:pt x="1573374" y="1273187"/>
                </a:cubicBezTo>
                <a:cubicBezTo>
                  <a:pt x="1575904" y="1270359"/>
                  <a:pt x="1578918" y="1267755"/>
                  <a:pt x="1582415" y="1265374"/>
                </a:cubicBezTo>
                <a:cubicBezTo>
                  <a:pt x="1585913" y="1262992"/>
                  <a:pt x="1589764" y="1261020"/>
                  <a:pt x="1593968" y="1259458"/>
                </a:cubicBezTo>
                <a:cubicBezTo>
                  <a:pt x="1598173" y="1257895"/>
                  <a:pt x="1602544" y="1257114"/>
                  <a:pt x="1607083" y="1257114"/>
                </a:cubicBezTo>
                <a:close/>
                <a:moveTo>
                  <a:pt x="1419114" y="1257114"/>
                </a:moveTo>
                <a:cubicBezTo>
                  <a:pt x="1425736" y="1257114"/>
                  <a:pt x="1431410" y="1258453"/>
                  <a:pt x="1436136" y="1261132"/>
                </a:cubicBezTo>
                <a:cubicBezTo>
                  <a:pt x="1440861" y="1263811"/>
                  <a:pt x="1445084" y="1267495"/>
                  <a:pt x="1448805" y="1272183"/>
                </a:cubicBezTo>
                <a:lnTo>
                  <a:pt x="1450926" y="1262025"/>
                </a:lnTo>
                <a:cubicBezTo>
                  <a:pt x="1451223" y="1260834"/>
                  <a:pt x="1452079" y="1259979"/>
                  <a:pt x="1453493" y="1259458"/>
                </a:cubicBezTo>
                <a:cubicBezTo>
                  <a:pt x="1454907" y="1258937"/>
                  <a:pt x="1457102" y="1258676"/>
                  <a:pt x="1460078" y="1258676"/>
                </a:cubicBezTo>
                <a:cubicBezTo>
                  <a:pt x="1461567" y="1258676"/>
                  <a:pt x="1462813" y="1258732"/>
                  <a:pt x="1463818" y="1258844"/>
                </a:cubicBezTo>
                <a:cubicBezTo>
                  <a:pt x="1464822" y="1258956"/>
                  <a:pt x="1465622" y="1259160"/>
                  <a:pt x="1466218" y="1259458"/>
                </a:cubicBezTo>
                <a:cubicBezTo>
                  <a:pt x="1466813" y="1259755"/>
                  <a:pt x="1467185" y="1260128"/>
                  <a:pt x="1467334" y="1260574"/>
                </a:cubicBezTo>
                <a:cubicBezTo>
                  <a:pt x="1467483" y="1261020"/>
                  <a:pt x="1467520" y="1261504"/>
                  <a:pt x="1467445" y="1262025"/>
                </a:cubicBezTo>
                <a:lnTo>
                  <a:pt x="1445679" y="1370521"/>
                </a:lnTo>
                <a:cubicBezTo>
                  <a:pt x="1444489" y="1376474"/>
                  <a:pt x="1442573" y="1381683"/>
                  <a:pt x="1439931" y="1386148"/>
                </a:cubicBezTo>
                <a:cubicBezTo>
                  <a:pt x="1437289" y="1390613"/>
                  <a:pt x="1433922" y="1394315"/>
                  <a:pt x="1429829" y="1397254"/>
                </a:cubicBezTo>
                <a:cubicBezTo>
                  <a:pt x="1425736" y="1400193"/>
                  <a:pt x="1420881" y="1402407"/>
                  <a:pt x="1415263" y="1403895"/>
                </a:cubicBezTo>
                <a:cubicBezTo>
                  <a:pt x="1409644" y="1405384"/>
                  <a:pt x="1403263" y="1406128"/>
                  <a:pt x="1396119" y="1406128"/>
                </a:cubicBezTo>
                <a:cubicBezTo>
                  <a:pt x="1389943" y="1406128"/>
                  <a:pt x="1384306" y="1405514"/>
                  <a:pt x="1379209" y="1404286"/>
                </a:cubicBezTo>
                <a:cubicBezTo>
                  <a:pt x="1374112" y="1403058"/>
                  <a:pt x="1370037" y="1401589"/>
                  <a:pt x="1366987" y="1399877"/>
                </a:cubicBezTo>
                <a:cubicBezTo>
                  <a:pt x="1365870" y="1399133"/>
                  <a:pt x="1365107" y="1398407"/>
                  <a:pt x="1364698" y="1397701"/>
                </a:cubicBezTo>
                <a:cubicBezTo>
                  <a:pt x="1364289" y="1396994"/>
                  <a:pt x="1364084" y="1396082"/>
                  <a:pt x="1364084" y="1394966"/>
                </a:cubicBezTo>
                <a:cubicBezTo>
                  <a:pt x="1364084" y="1394519"/>
                  <a:pt x="1364103" y="1393887"/>
                  <a:pt x="1364140" y="1393068"/>
                </a:cubicBezTo>
                <a:cubicBezTo>
                  <a:pt x="1364177" y="1392250"/>
                  <a:pt x="1364289" y="1391431"/>
                  <a:pt x="1364475" y="1390613"/>
                </a:cubicBezTo>
                <a:cubicBezTo>
                  <a:pt x="1364661" y="1389794"/>
                  <a:pt x="1364884" y="1388938"/>
                  <a:pt x="1365145" y="1388045"/>
                </a:cubicBezTo>
                <a:cubicBezTo>
                  <a:pt x="1365405" y="1387152"/>
                  <a:pt x="1365740" y="1386352"/>
                  <a:pt x="1366149" y="1385645"/>
                </a:cubicBezTo>
                <a:cubicBezTo>
                  <a:pt x="1366559" y="1384939"/>
                  <a:pt x="1367061" y="1384380"/>
                  <a:pt x="1367656" y="1383971"/>
                </a:cubicBezTo>
                <a:cubicBezTo>
                  <a:pt x="1368252" y="1383562"/>
                  <a:pt x="1368884" y="1383357"/>
                  <a:pt x="1369554" y="1383357"/>
                </a:cubicBezTo>
                <a:cubicBezTo>
                  <a:pt x="1370447" y="1383357"/>
                  <a:pt x="1371563" y="1383748"/>
                  <a:pt x="1372902" y="1384529"/>
                </a:cubicBezTo>
                <a:cubicBezTo>
                  <a:pt x="1374242" y="1385311"/>
                  <a:pt x="1376028" y="1386185"/>
                  <a:pt x="1378260" y="1387152"/>
                </a:cubicBezTo>
                <a:cubicBezTo>
                  <a:pt x="1380493" y="1388120"/>
                  <a:pt x="1383264" y="1389013"/>
                  <a:pt x="1386576" y="1389831"/>
                </a:cubicBezTo>
                <a:cubicBezTo>
                  <a:pt x="1389887" y="1390650"/>
                  <a:pt x="1393962" y="1391059"/>
                  <a:pt x="1398799" y="1391059"/>
                </a:cubicBezTo>
                <a:cubicBezTo>
                  <a:pt x="1402817" y="1391059"/>
                  <a:pt x="1406444" y="1390650"/>
                  <a:pt x="1409682" y="1389831"/>
                </a:cubicBezTo>
                <a:cubicBezTo>
                  <a:pt x="1412919" y="1389013"/>
                  <a:pt x="1415746" y="1387785"/>
                  <a:pt x="1418165" y="1386148"/>
                </a:cubicBezTo>
                <a:cubicBezTo>
                  <a:pt x="1420583" y="1384511"/>
                  <a:pt x="1422555" y="1382427"/>
                  <a:pt x="1424081" y="1379897"/>
                </a:cubicBezTo>
                <a:cubicBezTo>
                  <a:pt x="1425606" y="1377367"/>
                  <a:pt x="1426741" y="1374353"/>
                  <a:pt x="1427485" y="1370856"/>
                </a:cubicBezTo>
                <a:cubicBezTo>
                  <a:pt x="1428750" y="1364084"/>
                  <a:pt x="1430015" y="1358466"/>
                  <a:pt x="1431280" y="1354001"/>
                </a:cubicBezTo>
                <a:cubicBezTo>
                  <a:pt x="1432545" y="1349536"/>
                  <a:pt x="1433587" y="1346076"/>
                  <a:pt x="1434406" y="1343620"/>
                </a:cubicBezTo>
                <a:cubicBezTo>
                  <a:pt x="1433215" y="1346373"/>
                  <a:pt x="1431318" y="1349145"/>
                  <a:pt x="1428713" y="1351936"/>
                </a:cubicBezTo>
                <a:cubicBezTo>
                  <a:pt x="1426109" y="1354726"/>
                  <a:pt x="1423095" y="1357294"/>
                  <a:pt x="1419672" y="1359638"/>
                </a:cubicBezTo>
                <a:cubicBezTo>
                  <a:pt x="1416248" y="1361982"/>
                  <a:pt x="1412491" y="1363879"/>
                  <a:pt x="1408398" y="1365330"/>
                </a:cubicBezTo>
                <a:cubicBezTo>
                  <a:pt x="1404305" y="1366781"/>
                  <a:pt x="1400138" y="1367507"/>
                  <a:pt x="1395896" y="1367507"/>
                </a:cubicBezTo>
                <a:cubicBezTo>
                  <a:pt x="1390315" y="1367507"/>
                  <a:pt x="1385590" y="1366577"/>
                  <a:pt x="1381721" y="1364716"/>
                </a:cubicBezTo>
                <a:cubicBezTo>
                  <a:pt x="1377851" y="1362856"/>
                  <a:pt x="1374744" y="1360307"/>
                  <a:pt x="1372400" y="1357070"/>
                </a:cubicBezTo>
                <a:cubicBezTo>
                  <a:pt x="1370056" y="1353833"/>
                  <a:pt x="1368363" y="1350001"/>
                  <a:pt x="1367321" y="1345573"/>
                </a:cubicBezTo>
                <a:cubicBezTo>
                  <a:pt x="1366280" y="1341146"/>
                  <a:pt x="1365759" y="1336365"/>
                  <a:pt x="1365759" y="1331230"/>
                </a:cubicBezTo>
                <a:cubicBezTo>
                  <a:pt x="1365759" y="1326914"/>
                  <a:pt x="1366168" y="1322059"/>
                  <a:pt x="1366987" y="1316664"/>
                </a:cubicBezTo>
                <a:cubicBezTo>
                  <a:pt x="1367805" y="1311269"/>
                  <a:pt x="1369107" y="1305836"/>
                  <a:pt x="1370893" y="1300367"/>
                </a:cubicBezTo>
                <a:cubicBezTo>
                  <a:pt x="1372679" y="1294897"/>
                  <a:pt x="1374967" y="1289577"/>
                  <a:pt x="1377758" y="1284405"/>
                </a:cubicBezTo>
                <a:cubicBezTo>
                  <a:pt x="1380549" y="1279233"/>
                  <a:pt x="1383916" y="1274620"/>
                  <a:pt x="1387860" y="1270564"/>
                </a:cubicBezTo>
                <a:cubicBezTo>
                  <a:pt x="1391804" y="1266509"/>
                  <a:pt x="1396361" y="1263253"/>
                  <a:pt x="1401533" y="1260797"/>
                </a:cubicBezTo>
                <a:cubicBezTo>
                  <a:pt x="1406705" y="1258342"/>
                  <a:pt x="1412565" y="1257114"/>
                  <a:pt x="1419114" y="1257114"/>
                </a:cubicBezTo>
                <a:close/>
                <a:moveTo>
                  <a:pt x="1321334" y="1257114"/>
                </a:moveTo>
                <a:cubicBezTo>
                  <a:pt x="1326319" y="1257114"/>
                  <a:pt x="1330486" y="1257876"/>
                  <a:pt x="1333835" y="1259402"/>
                </a:cubicBezTo>
                <a:cubicBezTo>
                  <a:pt x="1337184" y="1260927"/>
                  <a:pt x="1339900" y="1262937"/>
                  <a:pt x="1341983" y="1265430"/>
                </a:cubicBezTo>
                <a:cubicBezTo>
                  <a:pt x="1344067" y="1267922"/>
                  <a:pt x="1345555" y="1270806"/>
                  <a:pt x="1346448" y="1274080"/>
                </a:cubicBezTo>
                <a:cubicBezTo>
                  <a:pt x="1347341" y="1277354"/>
                  <a:pt x="1347788" y="1280777"/>
                  <a:pt x="1347788" y="1284349"/>
                </a:cubicBezTo>
                <a:cubicBezTo>
                  <a:pt x="1347788" y="1286954"/>
                  <a:pt x="1347639" y="1289521"/>
                  <a:pt x="1347341" y="1292051"/>
                </a:cubicBezTo>
                <a:cubicBezTo>
                  <a:pt x="1347043" y="1294581"/>
                  <a:pt x="1346634" y="1297186"/>
                  <a:pt x="1346113" y="1299865"/>
                </a:cubicBezTo>
                <a:lnTo>
                  <a:pt x="1333500" y="1362596"/>
                </a:lnTo>
                <a:cubicBezTo>
                  <a:pt x="1333351" y="1363191"/>
                  <a:pt x="1333109" y="1363693"/>
                  <a:pt x="1332775" y="1364103"/>
                </a:cubicBezTo>
                <a:cubicBezTo>
                  <a:pt x="1332440" y="1364512"/>
                  <a:pt x="1331882" y="1364865"/>
                  <a:pt x="1331100" y="1365163"/>
                </a:cubicBezTo>
                <a:cubicBezTo>
                  <a:pt x="1330319" y="1365461"/>
                  <a:pt x="1329333" y="1365684"/>
                  <a:pt x="1328142" y="1365833"/>
                </a:cubicBezTo>
                <a:cubicBezTo>
                  <a:pt x="1326952" y="1365982"/>
                  <a:pt x="1325426" y="1366056"/>
                  <a:pt x="1323566" y="1366056"/>
                </a:cubicBezTo>
                <a:cubicBezTo>
                  <a:pt x="1321780" y="1366056"/>
                  <a:pt x="1320310" y="1365982"/>
                  <a:pt x="1319157" y="1365833"/>
                </a:cubicBezTo>
                <a:cubicBezTo>
                  <a:pt x="1318003" y="1365684"/>
                  <a:pt x="1317110" y="1365461"/>
                  <a:pt x="1316478" y="1365163"/>
                </a:cubicBezTo>
                <a:cubicBezTo>
                  <a:pt x="1315845" y="1364865"/>
                  <a:pt x="1315436" y="1364512"/>
                  <a:pt x="1315250" y="1364103"/>
                </a:cubicBezTo>
                <a:cubicBezTo>
                  <a:pt x="1315064" y="1363693"/>
                  <a:pt x="1315008" y="1363191"/>
                  <a:pt x="1315083" y="1362596"/>
                </a:cubicBezTo>
                <a:lnTo>
                  <a:pt x="1327473" y="1300534"/>
                </a:lnTo>
                <a:cubicBezTo>
                  <a:pt x="1327994" y="1298228"/>
                  <a:pt x="1328347" y="1295995"/>
                  <a:pt x="1328533" y="1293837"/>
                </a:cubicBezTo>
                <a:cubicBezTo>
                  <a:pt x="1328719" y="1291679"/>
                  <a:pt x="1328812" y="1289782"/>
                  <a:pt x="1328812" y="1288144"/>
                </a:cubicBezTo>
                <a:cubicBezTo>
                  <a:pt x="1328812" y="1283605"/>
                  <a:pt x="1327845" y="1279940"/>
                  <a:pt x="1325910" y="1277150"/>
                </a:cubicBezTo>
                <a:cubicBezTo>
                  <a:pt x="1323975" y="1274359"/>
                  <a:pt x="1320738" y="1272964"/>
                  <a:pt x="1316199" y="1272964"/>
                </a:cubicBezTo>
                <a:cubicBezTo>
                  <a:pt x="1312255" y="1272964"/>
                  <a:pt x="1308218" y="1274099"/>
                  <a:pt x="1304088" y="1276368"/>
                </a:cubicBezTo>
                <a:cubicBezTo>
                  <a:pt x="1299958" y="1278638"/>
                  <a:pt x="1296126" y="1281763"/>
                  <a:pt x="1292591" y="1285745"/>
                </a:cubicBezTo>
                <a:cubicBezTo>
                  <a:pt x="1289056" y="1289726"/>
                  <a:pt x="1285894" y="1294451"/>
                  <a:pt x="1283103" y="1299920"/>
                </a:cubicBezTo>
                <a:cubicBezTo>
                  <a:pt x="1280313" y="1305390"/>
                  <a:pt x="1278285" y="1311324"/>
                  <a:pt x="1277020" y="1317724"/>
                </a:cubicBezTo>
                <a:lnTo>
                  <a:pt x="1268090" y="1362596"/>
                </a:lnTo>
                <a:cubicBezTo>
                  <a:pt x="1267941" y="1363191"/>
                  <a:pt x="1267681" y="1363693"/>
                  <a:pt x="1267309" y="1364103"/>
                </a:cubicBezTo>
                <a:cubicBezTo>
                  <a:pt x="1266937" y="1364512"/>
                  <a:pt x="1266379" y="1364865"/>
                  <a:pt x="1265635" y="1365163"/>
                </a:cubicBezTo>
                <a:cubicBezTo>
                  <a:pt x="1264891" y="1365461"/>
                  <a:pt x="1263904" y="1365684"/>
                  <a:pt x="1262677" y="1365833"/>
                </a:cubicBezTo>
                <a:cubicBezTo>
                  <a:pt x="1261449" y="1365982"/>
                  <a:pt x="1259942" y="1366056"/>
                  <a:pt x="1258156" y="1366056"/>
                </a:cubicBezTo>
                <a:cubicBezTo>
                  <a:pt x="1256295" y="1366056"/>
                  <a:pt x="1254789" y="1365982"/>
                  <a:pt x="1253636" y="1365833"/>
                </a:cubicBezTo>
                <a:cubicBezTo>
                  <a:pt x="1252482" y="1365684"/>
                  <a:pt x="1251589" y="1365461"/>
                  <a:pt x="1250957" y="1365163"/>
                </a:cubicBezTo>
                <a:cubicBezTo>
                  <a:pt x="1250324" y="1364865"/>
                  <a:pt x="1249915" y="1364512"/>
                  <a:pt x="1249728" y="1364103"/>
                </a:cubicBezTo>
                <a:cubicBezTo>
                  <a:pt x="1249542" y="1363693"/>
                  <a:pt x="1249524" y="1363191"/>
                  <a:pt x="1249673" y="1362596"/>
                </a:cubicBezTo>
                <a:lnTo>
                  <a:pt x="1269876" y="1262025"/>
                </a:lnTo>
                <a:cubicBezTo>
                  <a:pt x="1269950" y="1261504"/>
                  <a:pt x="1270155" y="1261020"/>
                  <a:pt x="1270490" y="1260574"/>
                </a:cubicBezTo>
                <a:cubicBezTo>
                  <a:pt x="1270825" y="1260128"/>
                  <a:pt x="1271346" y="1259755"/>
                  <a:pt x="1272053" y="1259458"/>
                </a:cubicBezTo>
                <a:cubicBezTo>
                  <a:pt x="1272760" y="1259160"/>
                  <a:pt x="1273653" y="1258956"/>
                  <a:pt x="1274732" y="1258844"/>
                </a:cubicBezTo>
                <a:cubicBezTo>
                  <a:pt x="1275811" y="1258732"/>
                  <a:pt x="1277094" y="1258676"/>
                  <a:pt x="1278582" y="1258676"/>
                </a:cubicBezTo>
                <a:cubicBezTo>
                  <a:pt x="1280145" y="1258676"/>
                  <a:pt x="1281429" y="1258732"/>
                  <a:pt x="1282434" y="1258844"/>
                </a:cubicBezTo>
                <a:cubicBezTo>
                  <a:pt x="1283438" y="1258956"/>
                  <a:pt x="1284219" y="1259160"/>
                  <a:pt x="1284778" y="1259458"/>
                </a:cubicBezTo>
                <a:cubicBezTo>
                  <a:pt x="1285336" y="1259755"/>
                  <a:pt x="1285689" y="1260128"/>
                  <a:pt x="1285838" y="1260574"/>
                </a:cubicBezTo>
                <a:cubicBezTo>
                  <a:pt x="1285987" y="1261020"/>
                  <a:pt x="1286024" y="1261504"/>
                  <a:pt x="1285950" y="1262025"/>
                </a:cubicBezTo>
                <a:lnTo>
                  <a:pt x="1282155" y="1281224"/>
                </a:lnTo>
                <a:cubicBezTo>
                  <a:pt x="1283271" y="1278694"/>
                  <a:pt x="1285094" y="1276015"/>
                  <a:pt x="1287624" y="1273187"/>
                </a:cubicBezTo>
                <a:cubicBezTo>
                  <a:pt x="1290154" y="1270359"/>
                  <a:pt x="1293168" y="1267755"/>
                  <a:pt x="1296665" y="1265374"/>
                </a:cubicBezTo>
                <a:cubicBezTo>
                  <a:pt x="1300163" y="1262992"/>
                  <a:pt x="1304014" y="1261020"/>
                  <a:pt x="1308218" y="1259458"/>
                </a:cubicBezTo>
                <a:cubicBezTo>
                  <a:pt x="1312422" y="1257895"/>
                  <a:pt x="1316794" y="1257114"/>
                  <a:pt x="1321334" y="1257114"/>
                </a:cubicBezTo>
                <a:close/>
                <a:moveTo>
                  <a:pt x="920316" y="1257114"/>
                </a:moveTo>
                <a:cubicBezTo>
                  <a:pt x="927460" y="1257114"/>
                  <a:pt x="933580" y="1257988"/>
                  <a:pt x="938678" y="1259737"/>
                </a:cubicBezTo>
                <a:cubicBezTo>
                  <a:pt x="943775" y="1261486"/>
                  <a:pt x="947980" y="1263997"/>
                  <a:pt x="951291" y="1267271"/>
                </a:cubicBezTo>
                <a:cubicBezTo>
                  <a:pt x="954602" y="1270545"/>
                  <a:pt x="957039" y="1274564"/>
                  <a:pt x="958602" y="1279326"/>
                </a:cubicBezTo>
                <a:cubicBezTo>
                  <a:pt x="960165" y="1284089"/>
                  <a:pt x="960946" y="1289447"/>
                  <a:pt x="960946" y="1295400"/>
                </a:cubicBezTo>
                <a:cubicBezTo>
                  <a:pt x="960946" y="1300906"/>
                  <a:pt x="960425" y="1306525"/>
                  <a:pt x="959383" y="1312255"/>
                </a:cubicBezTo>
                <a:cubicBezTo>
                  <a:pt x="958342" y="1317984"/>
                  <a:pt x="956760" y="1323510"/>
                  <a:pt x="954639" y="1328830"/>
                </a:cubicBezTo>
                <a:cubicBezTo>
                  <a:pt x="952519" y="1334151"/>
                  <a:pt x="949821" y="1339155"/>
                  <a:pt x="946547" y="1343843"/>
                </a:cubicBezTo>
                <a:cubicBezTo>
                  <a:pt x="943273" y="1348531"/>
                  <a:pt x="939422" y="1352624"/>
                  <a:pt x="934994" y="1356122"/>
                </a:cubicBezTo>
                <a:cubicBezTo>
                  <a:pt x="930567" y="1359619"/>
                  <a:pt x="925544" y="1362391"/>
                  <a:pt x="919925" y="1364437"/>
                </a:cubicBezTo>
                <a:cubicBezTo>
                  <a:pt x="914307" y="1366484"/>
                  <a:pt x="908038" y="1367507"/>
                  <a:pt x="901117" y="1367507"/>
                </a:cubicBezTo>
                <a:cubicBezTo>
                  <a:pt x="893973" y="1367507"/>
                  <a:pt x="887853" y="1366651"/>
                  <a:pt x="882755" y="1364940"/>
                </a:cubicBezTo>
                <a:cubicBezTo>
                  <a:pt x="877658" y="1363228"/>
                  <a:pt x="873472" y="1360735"/>
                  <a:pt x="870198" y="1357461"/>
                </a:cubicBezTo>
                <a:cubicBezTo>
                  <a:pt x="866924" y="1354187"/>
                  <a:pt x="864505" y="1350169"/>
                  <a:pt x="862943" y="1345406"/>
                </a:cubicBezTo>
                <a:cubicBezTo>
                  <a:pt x="861380" y="1340644"/>
                  <a:pt x="860599" y="1335249"/>
                  <a:pt x="860599" y="1329221"/>
                </a:cubicBezTo>
                <a:cubicBezTo>
                  <a:pt x="860599" y="1323714"/>
                  <a:pt x="861101" y="1318096"/>
                  <a:pt x="862106" y="1312366"/>
                </a:cubicBezTo>
                <a:cubicBezTo>
                  <a:pt x="863110" y="1306636"/>
                  <a:pt x="864692" y="1301130"/>
                  <a:pt x="866849" y="1295846"/>
                </a:cubicBezTo>
                <a:cubicBezTo>
                  <a:pt x="869007" y="1290563"/>
                  <a:pt x="871705" y="1285559"/>
                  <a:pt x="874942" y="1280833"/>
                </a:cubicBezTo>
                <a:cubicBezTo>
                  <a:pt x="878179" y="1276108"/>
                  <a:pt x="882011" y="1271997"/>
                  <a:pt x="886439" y="1268499"/>
                </a:cubicBezTo>
                <a:cubicBezTo>
                  <a:pt x="890867" y="1265002"/>
                  <a:pt x="895890" y="1262230"/>
                  <a:pt x="901508" y="1260183"/>
                </a:cubicBezTo>
                <a:cubicBezTo>
                  <a:pt x="907126" y="1258137"/>
                  <a:pt x="913396" y="1257114"/>
                  <a:pt x="920316" y="1257114"/>
                </a:cubicBezTo>
                <a:close/>
                <a:moveTo>
                  <a:pt x="208620" y="1257114"/>
                </a:moveTo>
                <a:cubicBezTo>
                  <a:pt x="209885" y="1257114"/>
                  <a:pt x="211169" y="1257207"/>
                  <a:pt x="212471" y="1257393"/>
                </a:cubicBezTo>
                <a:cubicBezTo>
                  <a:pt x="213773" y="1257579"/>
                  <a:pt x="214982" y="1257802"/>
                  <a:pt x="216099" y="1258063"/>
                </a:cubicBezTo>
                <a:cubicBezTo>
                  <a:pt x="217215" y="1258323"/>
                  <a:pt x="218201" y="1258621"/>
                  <a:pt x="219056" y="1258956"/>
                </a:cubicBezTo>
                <a:cubicBezTo>
                  <a:pt x="219912" y="1259290"/>
                  <a:pt x="220563" y="1259681"/>
                  <a:pt x="221010" y="1260128"/>
                </a:cubicBezTo>
                <a:cubicBezTo>
                  <a:pt x="221456" y="1260574"/>
                  <a:pt x="221680" y="1261281"/>
                  <a:pt x="221680" y="1262248"/>
                </a:cubicBezTo>
                <a:cubicBezTo>
                  <a:pt x="221680" y="1262546"/>
                  <a:pt x="221624" y="1263123"/>
                  <a:pt x="221512" y="1263978"/>
                </a:cubicBezTo>
                <a:cubicBezTo>
                  <a:pt x="221400" y="1264834"/>
                  <a:pt x="221270" y="1265820"/>
                  <a:pt x="221121" y="1266936"/>
                </a:cubicBezTo>
                <a:cubicBezTo>
                  <a:pt x="220973" y="1268053"/>
                  <a:pt x="220749" y="1269206"/>
                  <a:pt x="220452" y="1270397"/>
                </a:cubicBezTo>
                <a:cubicBezTo>
                  <a:pt x="220154" y="1271587"/>
                  <a:pt x="219782" y="1272685"/>
                  <a:pt x="219335" y="1273689"/>
                </a:cubicBezTo>
                <a:cubicBezTo>
                  <a:pt x="218889" y="1274694"/>
                  <a:pt x="218424" y="1275531"/>
                  <a:pt x="217940" y="1276201"/>
                </a:cubicBezTo>
                <a:cubicBezTo>
                  <a:pt x="217457" y="1276871"/>
                  <a:pt x="216917" y="1277206"/>
                  <a:pt x="216322" y="1277206"/>
                </a:cubicBezTo>
                <a:cubicBezTo>
                  <a:pt x="215727" y="1277206"/>
                  <a:pt x="215075" y="1277075"/>
                  <a:pt x="214368" y="1276815"/>
                </a:cubicBezTo>
                <a:cubicBezTo>
                  <a:pt x="213661" y="1276554"/>
                  <a:pt x="212880" y="1276238"/>
                  <a:pt x="212024" y="1275866"/>
                </a:cubicBezTo>
                <a:cubicBezTo>
                  <a:pt x="211169" y="1275494"/>
                  <a:pt x="210183" y="1275178"/>
                  <a:pt x="209066" y="1274917"/>
                </a:cubicBezTo>
                <a:cubicBezTo>
                  <a:pt x="207950" y="1274657"/>
                  <a:pt x="206648" y="1274527"/>
                  <a:pt x="205160" y="1274527"/>
                </a:cubicBezTo>
                <a:cubicBezTo>
                  <a:pt x="202630" y="1274527"/>
                  <a:pt x="199709" y="1275624"/>
                  <a:pt x="196397" y="1277819"/>
                </a:cubicBezTo>
                <a:cubicBezTo>
                  <a:pt x="193086" y="1280015"/>
                  <a:pt x="189830" y="1283047"/>
                  <a:pt x="186631" y="1286917"/>
                </a:cubicBezTo>
                <a:cubicBezTo>
                  <a:pt x="183431" y="1290786"/>
                  <a:pt x="180510" y="1295363"/>
                  <a:pt x="177868" y="1300646"/>
                </a:cubicBezTo>
                <a:cubicBezTo>
                  <a:pt x="175227" y="1305929"/>
                  <a:pt x="173273" y="1311659"/>
                  <a:pt x="172008" y="1317836"/>
                </a:cubicBezTo>
                <a:lnTo>
                  <a:pt x="163190" y="1362596"/>
                </a:lnTo>
                <a:cubicBezTo>
                  <a:pt x="163041" y="1363191"/>
                  <a:pt x="162781" y="1363693"/>
                  <a:pt x="162409" y="1364103"/>
                </a:cubicBezTo>
                <a:cubicBezTo>
                  <a:pt x="162037" y="1364512"/>
                  <a:pt x="161479" y="1364865"/>
                  <a:pt x="160734" y="1365163"/>
                </a:cubicBezTo>
                <a:cubicBezTo>
                  <a:pt x="159990" y="1365461"/>
                  <a:pt x="159004" y="1365684"/>
                  <a:pt x="157776" y="1365833"/>
                </a:cubicBezTo>
                <a:cubicBezTo>
                  <a:pt x="156549" y="1365982"/>
                  <a:pt x="155042" y="1366056"/>
                  <a:pt x="153256" y="1366056"/>
                </a:cubicBezTo>
                <a:cubicBezTo>
                  <a:pt x="151395" y="1366056"/>
                  <a:pt x="149889" y="1365982"/>
                  <a:pt x="148735" y="1365833"/>
                </a:cubicBezTo>
                <a:cubicBezTo>
                  <a:pt x="147582" y="1365684"/>
                  <a:pt x="146689" y="1365461"/>
                  <a:pt x="146056" y="1365163"/>
                </a:cubicBezTo>
                <a:cubicBezTo>
                  <a:pt x="145424" y="1364865"/>
                  <a:pt x="145015" y="1364512"/>
                  <a:pt x="144828" y="1364103"/>
                </a:cubicBezTo>
                <a:cubicBezTo>
                  <a:pt x="144642" y="1363693"/>
                  <a:pt x="144624" y="1363191"/>
                  <a:pt x="144773" y="1362596"/>
                </a:cubicBezTo>
                <a:lnTo>
                  <a:pt x="164753" y="1262025"/>
                </a:lnTo>
                <a:cubicBezTo>
                  <a:pt x="164827" y="1261504"/>
                  <a:pt x="165050" y="1261020"/>
                  <a:pt x="165422" y="1260574"/>
                </a:cubicBezTo>
                <a:cubicBezTo>
                  <a:pt x="165795" y="1260128"/>
                  <a:pt x="166353" y="1259755"/>
                  <a:pt x="167097" y="1259458"/>
                </a:cubicBezTo>
                <a:cubicBezTo>
                  <a:pt x="167841" y="1259160"/>
                  <a:pt x="168753" y="1258956"/>
                  <a:pt x="169832" y="1258844"/>
                </a:cubicBezTo>
                <a:cubicBezTo>
                  <a:pt x="170911" y="1258732"/>
                  <a:pt x="172194" y="1258676"/>
                  <a:pt x="173682" y="1258676"/>
                </a:cubicBezTo>
                <a:cubicBezTo>
                  <a:pt x="175245" y="1258676"/>
                  <a:pt x="176529" y="1258732"/>
                  <a:pt x="177534" y="1258844"/>
                </a:cubicBezTo>
                <a:cubicBezTo>
                  <a:pt x="178538" y="1258956"/>
                  <a:pt x="179319" y="1259160"/>
                  <a:pt x="179877" y="1259458"/>
                </a:cubicBezTo>
                <a:cubicBezTo>
                  <a:pt x="180436" y="1259755"/>
                  <a:pt x="180789" y="1260128"/>
                  <a:pt x="180938" y="1260574"/>
                </a:cubicBezTo>
                <a:cubicBezTo>
                  <a:pt x="181087" y="1261020"/>
                  <a:pt x="181124" y="1261504"/>
                  <a:pt x="181050" y="1262025"/>
                </a:cubicBezTo>
                <a:lnTo>
                  <a:pt x="177366" y="1280331"/>
                </a:lnTo>
                <a:cubicBezTo>
                  <a:pt x="179078" y="1277280"/>
                  <a:pt x="181105" y="1274341"/>
                  <a:pt x="183449" y="1271513"/>
                </a:cubicBezTo>
                <a:cubicBezTo>
                  <a:pt x="185793" y="1268685"/>
                  <a:pt x="188342" y="1266211"/>
                  <a:pt x="191095" y="1264090"/>
                </a:cubicBezTo>
                <a:cubicBezTo>
                  <a:pt x="193849" y="1261969"/>
                  <a:pt x="196732" y="1260276"/>
                  <a:pt x="199746" y="1259011"/>
                </a:cubicBezTo>
                <a:cubicBezTo>
                  <a:pt x="202760" y="1257746"/>
                  <a:pt x="205718" y="1257114"/>
                  <a:pt x="208620" y="1257114"/>
                </a:cubicBezTo>
                <a:close/>
                <a:moveTo>
                  <a:pt x="9033643" y="1243459"/>
                </a:moveTo>
                <a:cubicBezTo>
                  <a:pt x="9029624" y="1243459"/>
                  <a:pt x="9025997" y="1244408"/>
                  <a:pt x="9022760" y="1246305"/>
                </a:cubicBezTo>
                <a:cubicBezTo>
                  <a:pt x="9019523" y="1248203"/>
                  <a:pt x="9016658" y="1250714"/>
                  <a:pt x="9014165" y="1253840"/>
                </a:cubicBezTo>
                <a:cubicBezTo>
                  <a:pt x="9011672" y="1256965"/>
                  <a:pt x="9009514" y="1260518"/>
                  <a:pt x="9007691" y="1264500"/>
                </a:cubicBezTo>
                <a:cubicBezTo>
                  <a:pt x="9005868" y="1268481"/>
                  <a:pt x="9004380" y="1272592"/>
                  <a:pt x="9003226" y="1276834"/>
                </a:cubicBezTo>
                <a:cubicBezTo>
                  <a:pt x="9002073" y="1281075"/>
                  <a:pt x="9001217" y="1285242"/>
                  <a:pt x="9000659" y="1289335"/>
                </a:cubicBezTo>
                <a:cubicBezTo>
                  <a:pt x="9000101" y="1293428"/>
                  <a:pt x="8999822" y="1297111"/>
                  <a:pt x="8999822" y="1300386"/>
                </a:cubicBezTo>
                <a:cubicBezTo>
                  <a:pt x="8999822" y="1302990"/>
                  <a:pt x="9000026" y="1305576"/>
                  <a:pt x="9000436" y="1308143"/>
                </a:cubicBezTo>
                <a:cubicBezTo>
                  <a:pt x="9000845" y="1310711"/>
                  <a:pt x="9001626" y="1313055"/>
                  <a:pt x="9002780" y="1315176"/>
                </a:cubicBezTo>
                <a:cubicBezTo>
                  <a:pt x="9003933" y="1317296"/>
                  <a:pt x="9005514" y="1319008"/>
                  <a:pt x="9007524" y="1320310"/>
                </a:cubicBezTo>
                <a:cubicBezTo>
                  <a:pt x="9009533" y="1321612"/>
                  <a:pt x="9012138" y="1322263"/>
                  <a:pt x="9015337" y="1322263"/>
                </a:cubicBezTo>
                <a:cubicBezTo>
                  <a:pt x="9019430" y="1322263"/>
                  <a:pt x="9023542" y="1321129"/>
                  <a:pt x="9027672" y="1318859"/>
                </a:cubicBezTo>
                <a:cubicBezTo>
                  <a:pt x="9031802" y="1316589"/>
                  <a:pt x="9035652" y="1313445"/>
                  <a:pt x="9039224" y="1309427"/>
                </a:cubicBezTo>
                <a:cubicBezTo>
                  <a:pt x="9042796" y="1305409"/>
                  <a:pt x="9045958" y="1300683"/>
                  <a:pt x="9048712" y="1295251"/>
                </a:cubicBezTo>
                <a:cubicBezTo>
                  <a:pt x="9051465" y="1289819"/>
                  <a:pt x="9053512" y="1283829"/>
                  <a:pt x="9054851" y="1277280"/>
                </a:cubicBezTo>
                <a:lnTo>
                  <a:pt x="9058646" y="1258863"/>
                </a:lnTo>
                <a:cubicBezTo>
                  <a:pt x="9055148" y="1253728"/>
                  <a:pt x="9051372" y="1249877"/>
                  <a:pt x="9047316" y="1247310"/>
                </a:cubicBezTo>
                <a:cubicBezTo>
                  <a:pt x="9043261" y="1244743"/>
                  <a:pt x="9038703" y="1243459"/>
                  <a:pt x="9033643" y="1243459"/>
                </a:cubicBezTo>
                <a:close/>
                <a:moveTo>
                  <a:pt x="8843143" y="1243459"/>
                </a:moveTo>
                <a:cubicBezTo>
                  <a:pt x="8839124" y="1243459"/>
                  <a:pt x="8835497" y="1244408"/>
                  <a:pt x="8832260" y="1246305"/>
                </a:cubicBezTo>
                <a:cubicBezTo>
                  <a:pt x="8829023" y="1248203"/>
                  <a:pt x="8826158" y="1250714"/>
                  <a:pt x="8823665" y="1253840"/>
                </a:cubicBezTo>
                <a:cubicBezTo>
                  <a:pt x="8821172" y="1256965"/>
                  <a:pt x="8819014" y="1260518"/>
                  <a:pt x="8817191" y="1264500"/>
                </a:cubicBezTo>
                <a:cubicBezTo>
                  <a:pt x="8815368" y="1268481"/>
                  <a:pt x="8813880" y="1272592"/>
                  <a:pt x="8812726" y="1276834"/>
                </a:cubicBezTo>
                <a:cubicBezTo>
                  <a:pt x="8811573" y="1281075"/>
                  <a:pt x="8810717" y="1285242"/>
                  <a:pt x="8810159" y="1289335"/>
                </a:cubicBezTo>
                <a:cubicBezTo>
                  <a:pt x="8809601" y="1293428"/>
                  <a:pt x="8809322" y="1297111"/>
                  <a:pt x="8809322" y="1300386"/>
                </a:cubicBezTo>
                <a:cubicBezTo>
                  <a:pt x="8809322" y="1302990"/>
                  <a:pt x="8809526" y="1305576"/>
                  <a:pt x="8809936" y="1308143"/>
                </a:cubicBezTo>
                <a:cubicBezTo>
                  <a:pt x="8810345" y="1310711"/>
                  <a:pt x="8811126" y="1313055"/>
                  <a:pt x="8812280" y="1315176"/>
                </a:cubicBezTo>
                <a:cubicBezTo>
                  <a:pt x="8813433" y="1317296"/>
                  <a:pt x="8815014" y="1319008"/>
                  <a:pt x="8817024" y="1320310"/>
                </a:cubicBezTo>
                <a:cubicBezTo>
                  <a:pt x="8819033" y="1321612"/>
                  <a:pt x="8821638" y="1322263"/>
                  <a:pt x="8824837" y="1322263"/>
                </a:cubicBezTo>
                <a:cubicBezTo>
                  <a:pt x="8828930" y="1322263"/>
                  <a:pt x="8833042" y="1321129"/>
                  <a:pt x="8837172" y="1318859"/>
                </a:cubicBezTo>
                <a:cubicBezTo>
                  <a:pt x="8841302" y="1316589"/>
                  <a:pt x="8845152" y="1313445"/>
                  <a:pt x="8848724" y="1309427"/>
                </a:cubicBezTo>
                <a:cubicBezTo>
                  <a:pt x="8852296" y="1305409"/>
                  <a:pt x="8855458" y="1300683"/>
                  <a:pt x="8858212" y="1295251"/>
                </a:cubicBezTo>
                <a:cubicBezTo>
                  <a:pt x="8860965" y="1289819"/>
                  <a:pt x="8863012" y="1283829"/>
                  <a:pt x="8864351" y="1277280"/>
                </a:cubicBezTo>
                <a:lnTo>
                  <a:pt x="8868146" y="1258863"/>
                </a:lnTo>
                <a:cubicBezTo>
                  <a:pt x="8864648" y="1253728"/>
                  <a:pt x="8860872" y="1249877"/>
                  <a:pt x="8856816" y="1247310"/>
                </a:cubicBezTo>
                <a:cubicBezTo>
                  <a:pt x="8852761" y="1244743"/>
                  <a:pt x="8848203" y="1243459"/>
                  <a:pt x="8843143" y="1243459"/>
                </a:cubicBezTo>
                <a:close/>
                <a:moveTo>
                  <a:pt x="7071493" y="1243459"/>
                </a:moveTo>
                <a:cubicBezTo>
                  <a:pt x="7067475" y="1243459"/>
                  <a:pt x="7063866" y="1244389"/>
                  <a:pt x="7060666" y="1246249"/>
                </a:cubicBezTo>
                <a:cubicBezTo>
                  <a:pt x="7057466" y="1248110"/>
                  <a:pt x="7054620" y="1250584"/>
                  <a:pt x="7052127" y="1253672"/>
                </a:cubicBezTo>
                <a:cubicBezTo>
                  <a:pt x="7049634" y="1256760"/>
                  <a:pt x="7047457" y="1260314"/>
                  <a:pt x="7045597" y="1264332"/>
                </a:cubicBezTo>
                <a:cubicBezTo>
                  <a:pt x="7043737" y="1268350"/>
                  <a:pt x="7042230" y="1272462"/>
                  <a:pt x="7041076" y="1276666"/>
                </a:cubicBezTo>
                <a:cubicBezTo>
                  <a:pt x="7039923" y="1280871"/>
                  <a:pt x="7039067" y="1285038"/>
                  <a:pt x="7038509" y="1289168"/>
                </a:cubicBezTo>
                <a:cubicBezTo>
                  <a:pt x="7037951" y="1293298"/>
                  <a:pt x="7037672" y="1297037"/>
                  <a:pt x="7037672" y="1300386"/>
                </a:cubicBezTo>
                <a:cubicBezTo>
                  <a:pt x="7037672" y="1303586"/>
                  <a:pt x="7037951" y="1306525"/>
                  <a:pt x="7038509" y="1309204"/>
                </a:cubicBezTo>
                <a:cubicBezTo>
                  <a:pt x="7039067" y="1311883"/>
                  <a:pt x="7039960" y="1314171"/>
                  <a:pt x="7041188" y="1316068"/>
                </a:cubicBezTo>
                <a:cubicBezTo>
                  <a:pt x="7042416" y="1317966"/>
                  <a:pt x="7044016" y="1319473"/>
                  <a:pt x="7045988" y="1320589"/>
                </a:cubicBezTo>
                <a:cubicBezTo>
                  <a:pt x="7047960" y="1321705"/>
                  <a:pt x="7050360" y="1322263"/>
                  <a:pt x="7053187" y="1322263"/>
                </a:cubicBezTo>
                <a:cubicBezTo>
                  <a:pt x="7057280" y="1322263"/>
                  <a:pt x="7061391" y="1321129"/>
                  <a:pt x="7065521" y="1318859"/>
                </a:cubicBezTo>
                <a:cubicBezTo>
                  <a:pt x="7069651" y="1316589"/>
                  <a:pt x="7073502" y="1313445"/>
                  <a:pt x="7077074" y="1309427"/>
                </a:cubicBezTo>
                <a:cubicBezTo>
                  <a:pt x="7080646" y="1305409"/>
                  <a:pt x="7083809" y="1300665"/>
                  <a:pt x="7086562" y="1295195"/>
                </a:cubicBezTo>
                <a:cubicBezTo>
                  <a:pt x="7089315" y="1289726"/>
                  <a:pt x="7091362" y="1283754"/>
                  <a:pt x="7092701" y="1277280"/>
                </a:cubicBezTo>
                <a:lnTo>
                  <a:pt x="7096496" y="1258863"/>
                </a:lnTo>
                <a:cubicBezTo>
                  <a:pt x="7092999" y="1253728"/>
                  <a:pt x="7089222" y="1249877"/>
                  <a:pt x="7085167" y="1247310"/>
                </a:cubicBezTo>
                <a:cubicBezTo>
                  <a:pt x="7081111" y="1244743"/>
                  <a:pt x="7076553" y="1243459"/>
                  <a:pt x="7071493" y="1243459"/>
                </a:cubicBezTo>
                <a:close/>
                <a:moveTo>
                  <a:pt x="6957193" y="1243459"/>
                </a:moveTo>
                <a:cubicBezTo>
                  <a:pt x="6953175" y="1243459"/>
                  <a:pt x="6949547" y="1244408"/>
                  <a:pt x="6946310" y="1246305"/>
                </a:cubicBezTo>
                <a:cubicBezTo>
                  <a:pt x="6943073" y="1248203"/>
                  <a:pt x="6940208" y="1250714"/>
                  <a:pt x="6937715" y="1253840"/>
                </a:cubicBezTo>
                <a:cubicBezTo>
                  <a:pt x="6935222" y="1256965"/>
                  <a:pt x="6933064" y="1260518"/>
                  <a:pt x="6931241" y="1264500"/>
                </a:cubicBezTo>
                <a:cubicBezTo>
                  <a:pt x="6929418" y="1268481"/>
                  <a:pt x="6927930" y="1272592"/>
                  <a:pt x="6926776" y="1276834"/>
                </a:cubicBezTo>
                <a:cubicBezTo>
                  <a:pt x="6925623" y="1281075"/>
                  <a:pt x="6924767" y="1285242"/>
                  <a:pt x="6924209" y="1289335"/>
                </a:cubicBezTo>
                <a:cubicBezTo>
                  <a:pt x="6923651" y="1293428"/>
                  <a:pt x="6923372" y="1297111"/>
                  <a:pt x="6923372" y="1300386"/>
                </a:cubicBezTo>
                <a:cubicBezTo>
                  <a:pt x="6923372" y="1302990"/>
                  <a:pt x="6923577" y="1305576"/>
                  <a:pt x="6923986" y="1308143"/>
                </a:cubicBezTo>
                <a:cubicBezTo>
                  <a:pt x="6924395" y="1310711"/>
                  <a:pt x="6925176" y="1313055"/>
                  <a:pt x="6926330" y="1315176"/>
                </a:cubicBezTo>
                <a:cubicBezTo>
                  <a:pt x="6927483" y="1317296"/>
                  <a:pt x="6929065" y="1319008"/>
                  <a:pt x="6931074" y="1320310"/>
                </a:cubicBezTo>
                <a:cubicBezTo>
                  <a:pt x="6933083" y="1321612"/>
                  <a:pt x="6935687" y="1322263"/>
                  <a:pt x="6938887" y="1322263"/>
                </a:cubicBezTo>
                <a:cubicBezTo>
                  <a:pt x="6942980" y="1322263"/>
                  <a:pt x="6947091" y="1321129"/>
                  <a:pt x="6951221" y="1318859"/>
                </a:cubicBezTo>
                <a:cubicBezTo>
                  <a:pt x="6955351" y="1316589"/>
                  <a:pt x="6959202" y="1313445"/>
                  <a:pt x="6962774" y="1309427"/>
                </a:cubicBezTo>
                <a:cubicBezTo>
                  <a:pt x="6966346" y="1305409"/>
                  <a:pt x="6969509" y="1300683"/>
                  <a:pt x="6972262" y="1295251"/>
                </a:cubicBezTo>
                <a:cubicBezTo>
                  <a:pt x="6975015" y="1289819"/>
                  <a:pt x="6977062" y="1283829"/>
                  <a:pt x="6978401" y="1277280"/>
                </a:cubicBezTo>
                <a:lnTo>
                  <a:pt x="6982196" y="1258863"/>
                </a:lnTo>
                <a:cubicBezTo>
                  <a:pt x="6978699" y="1253728"/>
                  <a:pt x="6974922" y="1249877"/>
                  <a:pt x="6970867" y="1247310"/>
                </a:cubicBezTo>
                <a:cubicBezTo>
                  <a:pt x="6966811" y="1244743"/>
                  <a:pt x="6962253" y="1243459"/>
                  <a:pt x="6957193" y="1243459"/>
                </a:cubicBezTo>
                <a:close/>
                <a:moveTo>
                  <a:pt x="6728593" y="1243459"/>
                </a:moveTo>
                <a:cubicBezTo>
                  <a:pt x="6724575" y="1243459"/>
                  <a:pt x="6720947" y="1244408"/>
                  <a:pt x="6717710" y="1246305"/>
                </a:cubicBezTo>
                <a:cubicBezTo>
                  <a:pt x="6714473" y="1248203"/>
                  <a:pt x="6711608" y="1250714"/>
                  <a:pt x="6709115" y="1253840"/>
                </a:cubicBezTo>
                <a:cubicBezTo>
                  <a:pt x="6706622" y="1256965"/>
                  <a:pt x="6704464" y="1260518"/>
                  <a:pt x="6702641" y="1264500"/>
                </a:cubicBezTo>
                <a:cubicBezTo>
                  <a:pt x="6700818" y="1268481"/>
                  <a:pt x="6699330" y="1272592"/>
                  <a:pt x="6698176" y="1276834"/>
                </a:cubicBezTo>
                <a:cubicBezTo>
                  <a:pt x="6697023" y="1281075"/>
                  <a:pt x="6696167" y="1285242"/>
                  <a:pt x="6695609" y="1289335"/>
                </a:cubicBezTo>
                <a:cubicBezTo>
                  <a:pt x="6695051" y="1293428"/>
                  <a:pt x="6694772" y="1297111"/>
                  <a:pt x="6694772" y="1300386"/>
                </a:cubicBezTo>
                <a:cubicBezTo>
                  <a:pt x="6694772" y="1302990"/>
                  <a:pt x="6694977" y="1305576"/>
                  <a:pt x="6695386" y="1308143"/>
                </a:cubicBezTo>
                <a:cubicBezTo>
                  <a:pt x="6695795" y="1310711"/>
                  <a:pt x="6696576" y="1313055"/>
                  <a:pt x="6697730" y="1315176"/>
                </a:cubicBezTo>
                <a:cubicBezTo>
                  <a:pt x="6698883" y="1317296"/>
                  <a:pt x="6700465" y="1319008"/>
                  <a:pt x="6702474" y="1320310"/>
                </a:cubicBezTo>
                <a:cubicBezTo>
                  <a:pt x="6704483" y="1321612"/>
                  <a:pt x="6707087" y="1322263"/>
                  <a:pt x="6710287" y="1322263"/>
                </a:cubicBezTo>
                <a:cubicBezTo>
                  <a:pt x="6714380" y="1322263"/>
                  <a:pt x="6718491" y="1321129"/>
                  <a:pt x="6722621" y="1318859"/>
                </a:cubicBezTo>
                <a:cubicBezTo>
                  <a:pt x="6726752" y="1316589"/>
                  <a:pt x="6730602" y="1313445"/>
                  <a:pt x="6734174" y="1309427"/>
                </a:cubicBezTo>
                <a:cubicBezTo>
                  <a:pt x="6737746" y="1305409"/>
                  <a:pt x="6740909" y="1300683"/>
                  <a:pt x="6743662" y="1295251"/>
                </a:cubicBezTo>
                <a:cubicBezTo>
                  <a:pt x="6746415" y="1289819"/>
                  <a:pt x="6748462" y="1283829"/>
                  <a:pt x="6749801" y="1277280"/>
                </a:cubicBezTo>
                <a:lnTo>
                  <a:pt x="6753596" y="1258863"/>
                </a:lnTo>
                <a:cubicBezTo>
                  <a:pt x="6750099" y="1253728"/>
                  <a:pt x="6746322" y="1249877"/>
                  <a:pt x="6742267" y="1247310"/>
                </a:cubicBezTo>
                <a:cubicBezTo>
                  <a:pt x="6738211" y="1244743"/>
                  <a:pt x="6733653" y="1243459"/>
                  <a:pt x="6728593" y="1243459"/>
                </a:cubicBezTo>
                <a:close/>
                <a:moveTo>
                  <a:pt x="6347593" y="1243459"/>
                </a:moveTo>
                <a:cubicBezTo>
                  <a:pt x="6343649" y="1243459"/>
                  <a:pt x="6340096" y="1244371"/>
                  <a:pt x="6336933" y="1246194"/>
                </a:cubicBezTo>
                <a:cubicBezTo>
                  <a:pt x="6333771" y="1248017"/>
                  <a:pt x="6330925" y="1250454"/>
                  <a:pt x="6328394" y="1253505"/>
                </a:cubicBezTo>
                <a:cubicBezTo>
                  <a:pt x="6325864" y="1256556"/>
                  <a:pt x="6323688" y="1260053"/>
                  <a:pt x="6321865" y="1263997"/>
                </a:cubicBezTo>
                <a:cubicBezTo>
                  <a:pt x="6320041" y="1267941"/>
                  <a:pt x="6318535" y="1272015"/>
                  <a:pt x="6317344" y="1276220"/>
                </a:cubicBezTo>
                <a:cubicBezTo>
                  <a:pt x="6316153" y="1280424"/>
                  <a:pt x="6315260" y="1284573"/>
                  <a:pt x="6314665" y="1288665"/>
                </a:cubicBezTo>
                <a:cubicBezTo>
                  <a:pt x="6314070" y="1292758"/>
                  <a:pt x="6313772" y="1296516"/>
                  <a:pt x="6313772" y="1299939"/>
                </a:cubicBezTo>
                <a:cubicBezTo>
                  <a:pt x="6313772" y="1307157"/>
                  <a:pt x="6315000" y="1312683"/>
                  <a:pt x="6317455" y="1316515"/>
                </a:cubicBezTo>
                <a:cubicBezTo>
                  <a:pt x="6319911" y="1320347"/>
                  <a:pt x="6323855" y="1322263"/>
                  <a:pt x="6329287" y="1322263"/>
                </a:cubicBezTo>
                <a:cubicBezTo>
                  <a:pt x="6333380" y="1322263"/>
                  <a:pt x="6337491" y="1321147"/>
                  <a:pt x="6341621" y="1318915"/>
                </a:cubicBezTo>
                <a:cubicBezTo>
                  <a:pt x="6345752" y="1316682"/>
                  <a:pt x="6349602" y="1313594"/>
                  <a:pt x="6353174" y="1309650"/>
                </a:cubicBezTo>
                <a:cubicBezTo>
                  <a:pt x="6356746" y="1305706"/>
                  <a:pt x="6359909" y="1301018"/>
                  <a:pt x="6362662" y="1295586"/>
                </a:cubicBezTo>
                <a:cubicBezTo>
                  <a:pt x="6365415" y="1290154"/>
                  <a:pt x="6367462" y="1284201"/>
                  <a:pt x="6368801" y="1277727"/>
                </a:cubicBezTo>
                <a:lnTo>
                  <a:pt x="6372596" y="1259198"/>
                </a:lnTo>
                <a:cubicBezTo>
                  <a:pt x="6369099" y="1254063"/>
                  <a:pt x="6365322" y="1250156"/>
                  <a:pt x="6361267" y="1247477"/>
                </a:cubicBezTo>
                <a:cubicBezTo>
                  <a:pt x="6357211" y="1244798"/>
                  <a:pt x="6352653" y="1243459"/>
                  <a:pt x="6347593" y="1243459"/>
                </a:cubicBezTo>
                <a:close/>
                <a:moveTo>
                  <a:pt x="6118993" y="1243459"/>
                </a:moveTo>
                <a:cubicBezTo>
                  <a:pt x="6114975" y="1243459"/>
                  <a:pt x="6111347" y="1244408"/>
                  <a:pt x="6108110" y="1246305"/>
                </a:cubicBezTo>
                <a:cubicBezTo>
                  <a:pt x="6104873" y="1248203"/>
                  <a:pt x="6102008" y="1250714"/>
                  <a:pt x="6099515" y="1253840"/>
                </a:cubicBezTo>
                <a:cubicBezTo>
                  <a:pt x="6097022" y="1256965"/>
                  <a:pt x="6094864" y="1260518"/>
                  <a:pt x="6093041" y="1264500"/>
                </a:cubicBezTo>
                <a:cubicBezTo>
                  <a:pt x="6091218" y="1268481"/>
                  <a:pt x="6089730" y="1272592"/>
                  <a:pt x="6088576" y="1276834"/>
                </a:cubicBezTo>
                <a:cubicBezTo>
                  <a:pt x="6087423" y="1281075"/>
                  <a:pt x="6086567" y="1285242"/>
                  <a:pt x="6086009" y="1289335"/>
                </a:cubicBezTo>
                <a:cubicBezTo>
                  <a:pt x="6085451" y="1293428"/>
                  <a:pt x="6085172" y="1297111"/>
                  <a:pt x="6085172" y="1300386"/>
                </a:cubicBezTo>
                <a:cubicBezTo>
                  <a:pt x="6085172" y="1302990"/>
                  <a:pt x="6085377" y="1305576"/>
                  <a:pt x="6085786" y="1308143"/>
                </a:cubicBezTo>
                <a:cubicBezTo>
                  <a:pt x="6086195" y="1310711"/>
                  <a:pt x="6086977" y="1313055"/>
                  <a:pt x="6088130" y="1315176"/>
                </a:cubicBezTo>
                <a:cubicBezTo>
                  <a:pt x="6089283" y="1317296"/>
                  <a:pt x="6090865" y="1319008"/>
                  <a:pt x="6092874" y="1320310"/>
                </a:cubicBezTo>
                <a:cubicBezTo>
                  <a:pt x="6094883" y="1321612"/>
                  <a:pt x="6097488" y="1322263"/>
                  <a:pt x="6100687" y="1322263"/>
                </a:cubicBezTo>
                <a:cubicBezTo>
                  <a:pt x="6104780" y="1322263"/>
                  <a:pt x="6108891" y="1321129"/>
                  <a:pt x="6113021" y="1318859"/>
                </a:cubicBezTo>
                <a:cubicBezTo>
                  <a:pt x="6117152" y="1316589"/>
                  <a:pt x="6121002" y="1313445"/>
                  <a:pt x="6124574" y="1309427"/>
                </a:cubicBezTo>
                <a:cubicBezTo>
                  <a:pt x="6128146" y="1305409"/>
                  <a:pt x="6131309" y="1300683"/>
                  <a:pt x="6134062" y="1295251"/>
                </a:cubicBezTo>
                <a:cubicBezTo>
                  <a:pt x="6136815" y="1289819"/>
                  <a:pt x="6138862" y="1283829"/>
                  <a:pt x="6140201" y="1277280"/>
                </a:cubicBezTo>
                <a:lnTo>
                  <a:pt x="6143996" y="1258863"/>
                </a:lnTo>
                <a:cubicBezTo>
                  <a:pt x="6140499" y="1253728"/>
                  <a:pt x="6136722" y="1249877"/>
                  <a:pt x="6132667" y="1247310"/>
                </a:cubicBezTo>
                <a:cubicBezTo>
                  <a:pt x="6128611" y="1244743"/>
                  <a:pt x="6124053" y="1243459"/>
                  <a:pt x="6118993" y="1243459"/>
                </a:cubicBezTo>
                <a:close/>
                <a:moveTo>
                  <a:pt x="5938018" y="1243459"/>
                </a:moveTo>
                <a:cubicBezTo>
                  <a:pt x="5934000" y="1243459"/>
                  <a:pt x="5930391" y="1244389"/>
                  <a:pt x="5927191" y="1246249"/>
                </a:cubicBezTo>
                <a:cubicBezTo>
                  <a:pt x="5923991" y="1248110"/>
                  <a:pt x="5921145" y="1250584"/>
                  <a:pt x="5918652" y="1253672"/>
                </a:cubicBezTo>
                <a:cubicBezTo>
                  <a:pt x="5916159" y="1256760"/>
                  <a:pt x="5913982" y="1260314"/>
                  <a:pt x="5912122" y="1264332"/>
                </a:cubicBezTo>
                <a:cubicBezTo>
                  <a:pt x="5910262" y="1268350"/>
                  <a:pt x="5908755" y="1272462"/>
                  <a:pt x="5907601" y="1276666"/>
                </a:cubicBezTo>
                <a:cubicBezTo>
                  <a:pt x="5906448" y="1280871"/>
                  <a:pt x="5905592" y="1285038"/>
                  <a:pt x="5905034" y="1289168"/>
                </a:cubicBezTo>
                <a:cubicBezTo>
                  <a:pt x="5904476" y="1293298"/>
                  <a:pt x="5904197" y="1297037"/>
                  <a:pt x="5904197" y="1300386"/>
                </a:cubicBezTo>
                <a:cubicBezTo>
                  <a:pt x="5904197" y="1303586"/>
                  <a:pt x="5904476" y="1306525"/>
                  <a:pt x="5905034" y="1309204"/>
                </a:cubicBezTo>
                <a:cubicBezTo>
                  <a:pt x="5905592" y="1311883"/>
                  <a:pt x="5906485" y="1314171"/>
                  <a:pt x="5907713" y="1316068"/>
                </a:cubicBezTo>
                <a:cubicBezTo>
                  <a:pt x="5908941" y="1317966"/>
                  <a:pt x="5910541" y="1319473"/>
                  <a:pt x="5912513" y="1320589"/>
                </a:cubicBezTo>
                <a:cubicBezTo>
                  <a:pt x="5914485" y="1321705"/>
                  <a:pt x="5916885" y="1322263"/>
                  <a:pt x="5919712" y="1322263"/>
                </a:cubicBezTo>
                <a:cubicBezTo>
                  <a:pt x="5923805" y="1322263"/>
                  <a:pt x="5927916" y="1321129"/>
                  <a:pt x="5932047" y="1318859"/>
                </a:cubicBezTo>
                <a:cubicBezTo>
                  <a:pt x="5936176" y="1316589"/>
                  <a:pt x="5940027" y="1313445"/>
                  <a:pt x="5943599" y="1309427"/>
                </a:cubicBezTo>
                <a:cubicBezTo>
                  <a:pt x="5947171" y="1305409"/>
                  <a:pt x="5950334" y="1300665"/>
                  <a:pt x="5953087" y="1295195"/>
                </a:cubicBezTo>
                <a:cubicBezTo>
                  <a:pt x="5955841" y="1289726"/>
                  <a:pt x="5957887" y="1283754"/>
                  <a:pt x="5959226" y="1277280"/>
                </a:cubicBezTo>
                <a:lnTo>
                  <a:pt x="5963021" y="1258863"/>
                </a:lnTo>
                <a:cubicBezTo>
                  <a:pt x="5959524" y="1253728"/>
                  <a:pt x="5955747" y="1249877"/>
                  <a:pt x="5951692" y="1247310"/>
                </a:cubicBezTo>
                <a:cubicBezTo>
                  <a:pt x="5947636" y="1244743"/>
                  <a:pt x="5943078" y="1243459"/>
                  <a:pt x="5938018" y="1243459"/>
                </a:cubicBezTo>
                <a:close/>
                <a:moveTo>
                  <a:pt x="5195068" y="1243459"/>
                </a:moveTo>
                <a:cubicBezTo>
                  <a:pt x="5191050" y="1243459"/>
                  <a:pt x="5187441" y="1244389"/>
                  <a:pt x="5184241" y="1246249"/>
                </a:cubicBezTo>
                <a:cubicBezTo>
                  <a:pt x="5181041" y="1248110"/>
                  <a:pt x="5178195" y="1250584"/>
                  <a:pt x="5175702" y="1253672"/>
                </a:cubicBezTo>
                <a:cubicBezTo>
                  <a:pt x="5173209" y="1256760"/>
                  <a:pt x="5171032" y="1260314"/>
                  <a:pt x="5169172" y="1264332"/>
                </a:cubicBezTo>
                <a:cubicBezTo>
                  <a:pt x="5167312" y="1268350"/>
                  <a:pt x="5165805" y="1272462"/>
                  <a:pt x="5164651" y="1276666"/>
                </a:cubicBezTo>
                <a:cubicBezTo>
                  <a:pt x="5163498" y="1280871"/>
                  <a:pt x="5162642" y="1285038"/>
                  <a:pt x="5162084" y="1289168"/>
                </a:cubicBezTo>
                <a:cubicBezTo>
                  <a:pt x="5161526" y="1293298"/>
                  <a:pt x="5161247" y="1297037"/>
                  <a:pt x="5161247" y="1300386"/>
                </a:cubicBezTo>
                <a:cubicBezTo>
                  <a:pt x="5161247" y="1303586"/>
                  <a:pt x="5161526" y="1306525"/>
                  <a:pt x="5162084" y="1309204"/>
                </a:cubicBezTo>
                <a:cubicBezTo>
                  <a:pt x="5162642" y="1311883"/>
                  <a:pt x="5163535" y="1314171"/>
                  <a:pt x="5164763" y="1316068"/>
                </a:cubicBezTo>
                <a:cubicBezTo>
                  <a:pt x="5165991" y="1317966"/>
                  <a:pt x="5167591" y="1319473"/>
                  <a:pt x="5169563" y="1320589"/>
                </a:cubicBezTo>
                <a:cubicBezTo>
                  <a:pt x="5171535" y="1321705"/>
                  <a:pt x="5173935" y="1322263"/>
                  <a:pt x="5176762" y="1322263"/>
                </a:cubicBezTo>
                <a:cubicBezTo>
                  <a:pt x="5180855" y="1322263"/>
                  <a:pt x="5184967" y="1321129"/>
                  <a:pt x="5189096" y="1318859"/>
                </a:cubicBezTo>
                <a:cubicBezTo>
                  <a:pt x="5193226" y="1316589"/>
                  <a:pt x="5197077" y="1313445"/>
                  <a:pt x="5200649" y="1309427"/>
                </a:cubicBezTo>
                <a:cubicBezTo>
                  <a:pt x="5204221" y="1305409"/>
                  <a:pt x="5207384" y="1300665"/>
                  <a:pt x="5210137" y="1295195"/>
                </a:cubicBezTo>
                <a:cubicBezTo>
                  <a:pt x="5212890" y="1289726"/>
                  <a:pt x="5214937" y="1283754"/>
                  <a:pt x="5216276" y="1277280"/>
                </a:cubicBezTo>
                <a:lnTo>
                  <a:pt x="5220071" y="1258863"/>
                </a:lnTo>
                <a:cubicBezTo>
                  <a:pt x="5216574" y="1253728"/>
                  <a:pt x="5212797" y="1249877"/>
                  <a:pt x="5208742" y="1247310"/>
                </a:cubicBezTo>
                <a:cubicBezTo>
                  <a:pt x="5204686" y="1244743"/>
                  <a:pt x="5200128" y="1243459"/>
                  <a:pt x="5195068" y="1243459"/>
                </a:cubicBezTo>
                <a:close/>
                <a:moveTo>
                  <a:pt x="8571494" y="1243012"/>
                </a:moveTo>
                <a:cubicBezTo>
                  <a:pt x="8567030" y="1243012"/>
                  <a:pt x="8562974" y="1243812"/>
                  <a:pt x="8559328" y="1245412"/>
                </a:cubicBezTo>
                <a:cubicBezTo>
                  <a:pt x="8555682" y="1247012"/>
                  <a:pt x="8552426" y="1249170"/>
                  <a:pt x="8549561" y="1251886"/>
                </a:cubicBezTo>
                <a:cubicBezTo>
                  <a:pt x="8546696" y="1254602"/>
                  <a:pt x="8544203" y="1257784"/>
                  <a:pt x="8542082" y="1261430"/>
                </a:cubicBezTo>
                <a:cubicBezTo>
                  <a:pt x="8539962" y="1265076"/>
                  <a:pt x="8538213" y="1268964"/>
                  <a:pt x="8536836" y="1273094"/>
                </a:cubicBezTo>
                <a:cubicBezTo>
                  <a:pt x="8535460" y="1277224"/>
                  <a:pt x="8534436" y="1281466"/>
                  <a:pt x="8533766" y="1285819"/>
                </a:cubicBezTo>
                <a:cubicBezTo>
                  <a:pt x="8533097" y="1290172"/>
                  <a:pt x="8532762" y="1294433"/>
                  <a:pt x="8532762" y="1298600"/>
                </a:cubicBezTo>
                <a:cubicBezTo>
                  <a:pt x="8532762" y="1302320"/>
                  <a:pt x="8533171" y="1305669"/>
                  <a:pt x="8533990" y="1308646"/>
                </a:cubicBezTo>
                <a:cubicBezTo>
                  <a:pt x="8534808" y="1311622"/>
                  <a:pt x="8536129" y="1314152"/>
                  <a:pt x="8537952" y="1316236"/>
                </a:cubicBezTo>
                <a:cubicBezTo>
                  <a:pt x="8539776" y="1318319"/>
                  <a:pt x="8542138" y="1319919"/>
                  <a:pt x="8545040" y="1321036"/>
                </a:cubicBezTo>
                <a:cubicBezTo>
                  <a:pt x="8547942" y="1322152"/>
                  <a:pt x="8551477" y="1322710"/>
                  <a:pt x="8555644" y="1322710"/>
                </a:cubicBezTo>
                <a:cubicBezTo>
                  <a:pt x="8560184" y="1322710"/>
                  <a:pt x="8564258" y="1321910"/>
                  <a:pt x="8567867" y="1320310"/>
                </a:cubicBezTo>
                <a:cubicBezTo>
                  <a:pt x="8571476" y="1318710"/>
                  <a:pt x="8574713" y="1316534"/>
                  <a:pt x="8577578" y="1313780"/>
                </a:cubicBezTo>
                <a:cubicBezTo>
                  <a:pt x="8580443" y="1311027"/>
                  <a:pt x="8582936" y="1307827"/>
                  <a:pt x="8585056" y="1304181"/>
                </a:cubicBezTo>
                <a:cubicBezTo>
                  <a:pt x="8587177" y="1300535"/>
                  <a:pt x="8588926" y="1296628"/>
                  <a:pt x="8590303" y="1292461"/>
                </a:cubicBezTo>
                <a:cubicBezTo>
                  <a:pt x="8591679" y="1288293"/>
                  <a:pt x="8592702" y="1284052"/>
                  <a:pt x="8593372" y="1279736"/>
                </a:cubicBezTo>
                <a:cubicBezTo>
                  <a:pt x="8594042" y="1275420"/>
                  <a:pt x="8594377" y="1271178"/>
                  <a:pt x="8594377" y="1267011"/>
                </a:cubicBezTo>
                <a:cubicBezTo>
                  <a:pt x="8594377" y="1263290"/>
                  <a:pt x="8593986" y="1259942"/>
                  <a:pt x="8593205" y="1256965"/>
                </a:cubicBezTo>
                <a:cubicBezTo>
                  <a:pt x="8592424" y="1253989"/>
                  <a:pt x="8591121" y="1251477"/>
                  <a:pt x="8589298" y="1249431"/>
                </a:cubicBezTo>
                <a:cubicBezTo>
                  <a:pt x="8587475" y="1247384"/>
                  <a:pt x="8585094" y="1245803"/>
                  <a:pt x="8582154" y="1244687"/>
                </a:cubicBezTo>
                <a:cubicBezTo>
                  <a:pt x="8579215" y="1243571"/>
                  <a:pt x="8575662" y="1243012"/>
                  <a:pt x="8571494" y="1243012"/>
                </a:cubicBezTo>
                <a:close/>
                <a:moveTo>
                  <a:pt x="4732920" y="1243012"/>
                </a:moveTo>
                <a:cubicBezTo>
                  <a:pt x="4728455" y="1243012"/>
                  <a:pt x="4724399" y="1243812"/>
                  <a:pt x="4720753" y="1245412"/>
                </a:cubicBezTo>
                <a:cubicBezTo>
                  <a:pt x="4717107" y="1247012"/>
                  <a:pt x="4713851" y="1249170"/>
                  <a:pt x="4710986" y="1251886"/>
                </a:cubicBezTo>
                <a:cubicBezTo>
                  <a:pt x="4708121" y="1254602"/>
                  <a:pt x="4705628" y="1257784"/>
                  <a:pt x="4703508" y="1261430"/>
                </a:cubicBezTo>
                <a:cubicBezTo>
                  <a:pt x="4701387" y="1265076"/>
                  <a:pt x="4699638" y="1268964"/>
                  <a:pt x="4698261" y="1273094"/>
                </a:cubicBezTo>
                <a:cubicBezTo>
                  <a:pt x="4696885" y="1277224"/>
                  <a:pt x="4695862" y="1281466"/>
                  <a:pt x="4695192" y="1285819"/>
                </a:cubicBezTo>
                <a:cubicBezTo>
                  <a:pt x="4694522" y="1290172"/>
                  <a:pt x="4694187" y="1294433"/>
                  <a:pt x="4694187" y="1298600"/>
                </a:cubicBezTo>
                <a:cubicBezTo>
                  <a:pt x="4694187" y="1302320"/>
                  <a:pt x="4694596" y="1305669"/>
                  <a:pt x="4695415" y="1308646"/>
                </a:cubicBezTo>
                <a:cubicBezTo>
                  <a:pt x="4696234" y="1311622"/>
                  <a:pt x="4697554" y="1314152"/>
                  <a:pt x="4699378" y="1316236"/>
                </a:cubicBezTo>
                <a:cubicBezTo>
                  <a:pt x="4701201" y="1318319"/>
                  <a:pt x="4703563" y="1319919"/>
                  <a:pt x="4706466" y="1321036"/>
                </a:cubicBezTo>
                <a:cubicBezTo>
                  <a:pt x="4709368" y="1322152"/>
                  <a:pt x="4712902" y="1322710"/>
                  <a:pt x="4717070" y="1322710"/>
                </a:cubicBezTo>
                <a:cubicBezTo>
                  <a:pt x="4721609" y="1322710"/>
                  <a:pt x="4725683" y="1321910"/>
                  <a:pt x="4729292" y="1320310"/>
                </a:cubicBezTo>
                <a:cubicBezTo>
                  <a:pt x="4732901" y="1318710"/>
                  <a:pt x="4736138" y="1316534"/>
                  <a:pt x="4739003" y="1313780"/>
                </a:cubicBezTo>
                <a:cubicBezTo>
                  <a:pt x="4741868" y="1311027"/>
                  <a:pt x="4744361" y="1307827"/>
                  <a:pt x="4746482" y="1304181"/>
                </a:cubicBezTo>
                <a:cubicBezTo>
                  <a:pt x="4748603" y="1300535"/>
                  <a:pt x="4750351" y="1296628"/>
                  <a:pt x="4751728" y="1292461"/>
                </a:cubicBezTo>
                <a:cubicBezTo>
                  <a:pt x="4753105" y="1288293"/>
                  <a:pt x="4754128" y="1284052"/>
                  <a:pt x="4754797" y="1279736"/>
                </a:cubicBezTo>
                <a:cubicBezTo>
                  <a:pt x="4755467" y="1275420"/>
                  <a:pt x="4755802" y="1271178"/>
                  <a:pt x="4755802" y="1267011"/>
                </a:cubicBezTo>
                <a:cubicBezTo>
                  <a:pt x="4755802" y="1263290"/>
                  <a:pt x="4755411" y="1259942"/>
                  <a:pt x="4754630" y="1256965"/>
                </a:cubicBezTo>
                <a:cubicBezTo>
                  <a:pt x="4753849" y="1253989"/>
                  <a:pt x="4752546" y="1251477"/>
                  <a:pt x="4750723" y="1249431"/>
                </a:cubicBezTo>
                <a:cubicBezTo>
                  <a:pt x="4748900" y="1247384"/>
                  <a:pt x="4746519" y="1245803"/>
                  <a:pt x="4743580" y="1244687"/>
                </a:cubicBezTo>
                <a:cubicBezTo>
                  <a:pt x="4740640" y="1243571"/>
                  <a:pt x="4737087" y="1243012"/>
                  <a:pt x="4732920" y="1243012"/>
                </a:cubicBezTo>
                <a:close/>
                <a:moveTo>
                  <a:pt x="7476566" y="1242119"/>
                </a:moveTo>
                <a:cubicBezTo>
                  <a:pt x="7471729" y="1242119"/>
                  <a:pt x="7467450" y="1242957"/>
                  <a:pt x="7463730" y="1244631"/>
                </a:cubicBezTo>
                <a:cubicBezTo>
                  <a:pt x="7460009" y="1246305"/>
                  <a:pt x="7456716" y="1248556"/>
                  <a:pt x="7453851" y="1251384"/>
                </a:cubicBezTo>
                <a:cubicBezTo>
                  <a:pt x="7450986" y="1254212"/>
                  <a:pt x="7448531" y="1257505"/>
                  <a:pt x="7446484" y="1261263"/>
                </a:cubicBezTo>
                <a:cubicBezTo>
                  <a:pt x="7444438" y="1265020"/>
                  <a:pt x="7442782" y="1268983"/>
                  <a:pt x="7441517" y="1273150"/>
                </a:cubicBezTo>
                <a:lnTo>
                  <a:pt x="7452902" y="1273150"/>
                </a:lnTo>
                <a:cubicBezTo>
                  <a:pt x="7460716" y="1273150"/>
                  <a:pt x="7467246" y="1272666"/>
                  <a:pt x="7472492" y="1271699"/>
                </a:cubicBezTo>
                <a:cubicBezTo>
                  <a:pt x="7477738" y="1270732"/>
                  <a:pt x="7481942" y="1269411"/>
                  <a:pt x="7485105" y="1267737"/>
                </a:cubicBezTo>
                <a:cubicBezTo>
                  <a:pt x="7488268" y="1266062"/>
                  <a:pt x="7490500" y="1264109"/>
                  <a:pt x="7491802" y="1261876"/>
                </a:cubicBezTo>
                <a:cubicBezTo>
                  <a:pt x="7493105" y="1259644"/>
                  <a:pt x="7493756" y="1257300"/>
                  <a:pt x="7493756" y="1254844"/>
                </a:cubicBezTo>
                <a:cubicBezTo>
                  <a:pt x="7493756" y="1251049"/>
                  <a:pt x="7492267" y="1247980"/>
                  <a:pt x="7489291" y="1245636"/>
                </a:cubicBezTo>
                <a:cubicBezTo>
                  <a:pt x="7486314" y="1243292"/>
                  <a:pt x="7482073" y="1242119"/>
                  <a:pt x="7476566" y="1242119"/>
                </a:cubicBezTo>
                <a:close/>
                <a:moveTo>
                  <a:pt x="7190816" y="1242119"/>
                </a:moveTo>
                <a:cubicBezTo>
                  <a:pt x="7185979" y="1242119"/>
                  <a:pt x="7181700" y="1242957"/>
                  <a:pt x="7177980" y="1244631"/>
                </a:cubicBezTo>
                <a:cubicBezTo>
                  <a:pt x="7174259" y="1246305"/>
                  <a:pt x="7170966" y="1248556"/>
                  <a:pt x="7168101" y="1251384"/>
                </a:cubicBezTo>
                <a:cubicBezTo>
                  <a:pt x="7165236" y="1254212"/>
                  <a:pt x="7162781" y="1257505"/>
                  <a:pt x="7160734" y="1261263"/>
                </a:cubicBezTo>
                <a:cubicBezTo>
                  <a:pt x="7158688" y="1265020"/>
                  <a:pt x="7157032" y="1268983"/>
                  <a:pt x="7155767" y="1273150"/>
                </a:cubicBezTo>
                <a:lnTo>
                  <a:pt x="7167152" y="1273150"/>
                </a:lnTo>
                <a:cubicBezTo>
                  <a:pt x="7174966" y="1273150"/>
                  <a:pt x="7181496" y="1272666"/>
                  <a:pt x="7186742" y="1271699"/>
                </a:cubicBezTo>
                <a:cubicBezTo>
                  <a:pt x="7191988" y="1270732"/>
                  <a:pt x="7196192" y="1269411"/>
                  <a:pt x="7199355" y="1267737"/>
                </a:cubicBezTo>
                <a:cubicBezTo>
                  <a:pt x="7202518" y="1266062"/>
                  <a:pt x="7204750" y="1264109"/>
                  <a:pt x="7206052" y="1261876"/>
                </a:cubicBezTo>
                <a:cubicBezTo>
                  <a:pt x="7207355" y="1259644"/>
                  <a:pt x="7208006" y="1257300"/>
                  <a:pt x="7208006" y="1254844"/>
                </a:cubicBezTo>
                <a:cubicBezTo>
                  <a:pt x="7208006" y="1251049"/>
                  <a:pt x="7206517" y="1247980"/>
                  <a:pt x="7203541" y="1245636"/>
                </a:cubicBezTo>
                <a:cubicBezTo>
                  <a:pt x="7200564" y="1243292"/>
                  <a:pt x="7196323" y="1242119"/>
                  <a:pt x="7190816" y="1242119"/>
                </a:cubicBezTo>
                <a:close/>
                <a:moveTo>
                  <a:pt x="5590616" y="1242119"/>
                </a:moveTo>
                <a:cubicBezTo>
                  <a:pt x="5585779" y="1242119"/>
                  <a:pt x="5581500" y="1242957"/>
                  <a:pt x="5577780" y="1244631"/>
                </a:cubicBezTo>
                <a:cubicBezTo>
                  <a:pt x="5574059" y="1246305"/>
                  <a:pt x="5570766" y="1248556"/>
                  <a:pt x="5567901" y="1251384"/>
                </a:cubicBezTo>
                <a:cubicBezTo>
                  <a:pt x="5565036" y="1254212"/>
                  <a:pt x="5562581" y="1257505"/>
                  <a:pt x="5560534" y="1261263"/>
                </a:cubicBezTo>
                <a:cubicBezTo>
                  <a:pt x="5558488" y="1265020"/>
                  <a:pt x="5556832" y="1268983"/>
                  <a:pt x="5555567" y="1273150"/>
                </a:cubicBezTo>
                <a:lnTo>
                  <a:pt x="5566952" y="1273150"/>
                </a:lnTo>
                <a:cubicBezTo>
                  <a:pt x="5574766" y="1273150"/>
                  <a:pt x="5581296" y="1272666"/>
                  <a:pt x="5586542" y="1271699"/>
                </a:cubicBezTo>
                <a:cubicBezTo>
                  <a:pt x="5591788" y="1270732"/>
                  <a:pt x="5595993" y="1269411"/>
                  <a:pt x="5599155" y="1267737"/>
                </a:cubicBezTo>
                <a:cubicBezTo>
                  <a:pt x="5602318" y="1266062"/>
                  <a:pt x="5604550" y="1264109"/>
                  <a:pt x="5605852" y="1261876"/>
                </a:cubicBezTo>
                <a:cubicBezTo>
                  <a:pt x="5607155" y="1259644"/>
                  <a:pt x="5607806" y="1257300"/>
                  <a:pt x="5607806" y="1254844"/>
                </a:cubicBezTo>
                <a:cubicBezTo>
                  <a:pt x="5607806" y="1251049"/>
                  <a:pt x="5606318" y="1247980"/>
                  <a:pt x="5603341" y="1245636"/>
                </a:cubicBezTo>
                <a:cubicBezTo>
                  <a:pt x="5600364" y="1243292"/>
                  <a:pt x="5596123" y="1242119"/>
                  <a:pt x="5590616" y="1242119"/>
                </a:cubicBezTo>
                <a:close/>
                <a:moveTo>
                  <a:pt x="5485841" y="1242119"/>
                </a:moveTo>
                <a:cubicBezTo>
                  <a:pt x="5481004" y="1242119"/>
                  <a:pt x="5476725" y="1242957"/>
                  <a:pt x="5473005" y="1244631"/>
                </a:cubicBezTo>
                <a:cubicBezTo>
                  <a:pt x="5469284" y="1246305"/>
                  <a:pt x="5465991" y="1248556"/>
                  <a:pt x="5463126" y="1251384"/>
                </a:cubicBezTo>
                <a:cubicBezTo>
                  <a:pt x="5460261" y="1254212"/>
                  <a:pt x="5457806" y="1257505"/>
                  <a:pt x="5455759" y="1261263"/>
                </a:cubicBezTo>
                <a:cubicBezTo>
                  <a:pt x="5453713" y="1265020"/>
                  <a:pt x="5452057" y="1268983"/>
                  <a:pt x="5450792" y="1273150"/>
                </a:cubicBezTo>
                <a:lnTo>
                  <a:pt x="5462178" y="1273150"/>
                </a:lnTo>
                <a:cubicBezTo>
                  <a:pt x="5469991" y="1273150"/>
                  <a:pt x="5476521" y="1272666"/>
                  <a:pt x="5481767" y="1271699"/>
                </a:cubicBezTo>
                <a:cubicBezTo>
                  <a:pt x="5487013" y="1270732"/>
                  <a:pt x="5491218" y="1269411"/>
                  <a:pt x="5494380" y="1267737"/>
                </a:cubicBezTo>
                <a:cubicBezTo>
                  <a:pt x="5497543" y="1266062"/>
                  <a:pt x="5499775" y="1264109"/>
                  <a:pt x="5501077" y="1261876"/>
                </a:cubicBezTo>
                <a:cubicBezTo>
                  <a:pt x="5502380" y="1259644"/>
                  <a:pt x="5503031" y="1257300"/>
                  <a:pt x="5503031" y="1254844"/>
                </a:cubicBezTo>
                <a:cubicBezTo>
                  <a:pt x="5503031" y="1251049"/>
                  <a:pt x="5501543" y="1247980"/>
                  <a:pt x="5498566" y="1245636"/>
                </a:cubicBezTo>
                <a:cubicBezTo>
                  <a:pt x="5495589" y="1243292"/>
                  <a:pt x="5491348" y="1242119"/>
                  <a:pt x="5485841" y="1242119"/>
                </a:cubicBezTo>
                <a:close/>
                <a:moveTo>
                  <a:pt x="3124796" y="1236910"/>
                </a:moveTo>
                <a:lnTo>
                  <a:pt x="3102359" y="1349313"/>
                </a:lnTo>
                <a:lnTo>
                  <a:pt x="3122228" y="1349313"/>
                </a:lnTo>
                <a:cubicBezTo>
                  <a:pt x="3131307" y="1349313"/>
                  <a:pt x="3138897" y="1348215"/>
                  <a:pt x="3144999" y="1346020"/>
                </a:cubicBezTo>
                <a:cubicBezTo>
                  <a:pt x="3151101" y="1343825"/>
                  <a:pt x="3156496" y="1340848"/>
                  <a:pt x="3161184" y="1337090"/>
                </a:cubicBezTo>
                <a:cubicBezTo>
                  <a:pt x="3165872" y="1333332"/>
                  <a:pt x="3169853" y="1328961"/>
                  <a:pt x="3173127" y="1323975"/>
                </a:cubicBezTo>
                <a:cubicBezTo>
                  <a:pt x="3176402" y="1318989"/>
                  <a:pt x="3179080" y="1313743"/>
                  <a:pt x="3181164" y="1308236"/>
                </a:cubicBezTo>
                <a:cubicBezTo>
                  <a:pt x="3183248" y="1302730"/>
                  <a:pt x="3184773" y="1297093"/>
                  <a:pt x="3185741" y="1291326"/>
                </a:cubicBezTo>
                <a:cubicBezTo>
                  <a:pt x="3186708" y="1285559"/>
                  <a:pt x="3187192" y="1279996"/>
                  <a:pt x="3187192" y="1274638"/>
                </a:cubicBezTo>
                <a:cubicBezTo>
                  <a:pt x="3187192" y="1269132"/>
                  <a:pt x="3186429" y="1264071"/>
                  <a:pt x="3184904" y="1259458"/>
                </a:cubicBezTo>
                <a:cubicBezTo>
                  <a:pt x="3183378" y="1254844"/>
                  <a:pt x="3180978" y="1250882"/>
                  <a:pt x="3177704" y="1247570"/>
                </a:cubicBezTo>
                <a:cubicBezTo>
                  <a:pt x="3174430" y="1244259"/>
                  <a:pt x="3170244" y="1241654"/>
                  <a:pt x="3165147" y="1239757"/>
                </a:cubicBezTo>
                <a:cubicBezTo>
                  <a:pt x="3160049" y="1237859"/>
                  <a:pt x="3153296" y="1236910"/>
                  <a:pt x="3144887" y="1236910"/>
                </a:cubicBezTo>
                <a:close/>
                <a:moveTo>
                  <a:pt x="48220" y="1236910"/>
                </a:moveTo>
                <a:lnTo>
                  <a:pt x="25785" y="1349313"/>
                </a:lnTo>
                <a:lnTo>
                  <a:pt x="45653" y="1349313"/>
                </a:lnTo>
                <a:cubicBezTo>
                  <a:pt x="54732" y="1349313"/>
                  <a:pt x="62322" y="1348215"/>
                  <a:pt x="68424" y="1346020"/>
                </a:cubicBezTo>
                <a:cubicBezTo>
                  <a:pt x="74526" y="1343825"/>
                  <a:pt x="79921" y="1340848"/>
                  <a:pt x="84609" y="1337090"/>
                </a:cubicBezTo>
                <a:cubicBezTo>
                  <a:pt x="89297" y="1333332"/>
                  <a:pt x="93278" y="1328961"/>
                  <a:pt x="96552" y="1323975"/>
                </a:cubicBezTo>
                <a:cubicBezTo>
                  <a:pt x="99827" y="1318989"/>
                  <a:pt x="102505" y="1313743"/>
                  <a:pt x="104589" y="1308236"/>
                </a:cubicBezTo>
                <a:cubicBezTo>
                  <a:pt x="106673" y="1302730"/>
                  <a:pt x="108198" y="1297093"/>
                  <a:pt x="109166" y="1291326"/>
                </a:cubicBezTo>
                <a:cubicBezTo>
                  <a:pt x="110133" y="1285559"/>
                  <a:pt x="110617" y="1279996"/>
                  <a:pt x="110617" y="1274638"/>
                </a:cubicBezTo>
                <a:cubicBezTo>
                  <a:pt x="110617" y="1269132"/>
                  <a:pt x="109854" y="1264071"/>
                  <a:pt x="108328" y="1259458"/>
                </a:cubicBezTo>
                <a:cubicBezTo>
                  <a:pt x="106803" y="1254844"/>
                  <a:pt x="104403" y="1250882"/>
                  <a:pt x="101129" y="1247570"/>
                </a:cubicBezTo>
                <a:cubicBezTo>
                  <a:pt x="97855" y="1244259"/>
                  <a:pt x="93669" y="1241654"/>
                  <a:pt x="88571" y="1239757"/>
                </a:cubicBezTo>
                <a:cubicBezTo>
                  <a:pt x="83474" y="1237859"/>
                  <a:pt x="76721" y="1236910"/>
                  <a:pt x="68312" y="1236910"/>
                </a:cubicBezTo>
                <a:close/>
                <a:moveTo>
                  <a:pt x="781869" y="1236799"/>
                </a:moveTo>
                <a:lnTo>
                  <a:pt x="772046" y="1285466"/>
                </a:lnTo>
                <a:lnTo>
                  <a:pt x="789012" y="1285466"/>
                </a:lnTo>
                <a:cubicBezTo>
                  <a:pt x="795635" y="1285466"/>
                  <a:pt x="801272" y="1284573"/>
                  <a:pt x="805923" y="1282787"/>
                </a:cubicBezTo>
                <a:cubicBezTo>
                  <a:pt x="810574" y="1281001"/>
                  <a:pt x="814369" y="1278638"/>
                  <a:pt x="817308" y="1275699"/>
                </a:cubicBezTo>
                <a:cubicBezTo>
                  <a:pt x="820248" y="1272759"/>
                  <a:pt x="822406" y="1269429"/>
                  <a:pt x="823782" y="1265709"/>
                </a:cubicBezTo>
                <a:cubicBezTo>
                  <a:pt x="825159" y="1261988"/>
                  <a:pt x="825847" y="1258156"/>
                  <a:pt x="825847" y="1254212"/>
                </a:cubicBezTo>
                <a:cubicBezTo>
                  <a:pt x="825847" y="1251682"/>
                  <a:pt x="825401" y="1249337"/>
                  <a:pt x="824508" y="1247179"/>
                </a:cubicBezTo>
                <a:cubicBezTo>
                  <a:pt x="823615" y="1245021"/>
                  <a:pt x="822220" y="1243161"/>
                  <a:pt x="820322" y="1241598"/>
                </a:cubicBezTo>
                <a:cubicBezTo>
                  <a:pt x="818425" y="1240036"/>
                  <a:pt x="815932" y="1238845"/>
                  <a:pt x="812843" y="1238027"/>
                </a:cubicBezTo>
                <a:cubicBezTo>
                  <a:pt x="809755" y="1237208"/>
                  <a:pt x="806090" y="1236799"/>
                  <a:pt x="801849" y="1236799"/>
                </a:cubicBezTo>
                <a:close/>
                <a:moveTo>
                  <a:pt x="371959" y="1236575"/>
                </a:moveTo>
                <a:lnTo>
                  <a:pt x="362694" y="1283345"/>
                </a:lnTo>
                <a:lnTo>
                  <a:pt x="384460" y="1283345"/>
                </a:lnTo>
                <a:cubicBezTo>
                  <a:pt x="390339" y="1283345"/>
                  <a:pt x="395176" y="1282377"/>
                  <a:pt x="398971" y="1280443"/>
                </a:cubicBezTo>
                <a:cubicBezTo>
                  <a:pt x="402766" y="1278508"/>
                  <a:pt x="405873" y="1276034"/>
                  <a:pt x="408291" y="1273020"/>
                </a:cubicBezTo>
                <a:cubicBezTo>
                  <a:pt x="410710" y="1270006"/>
                  <a:pt x="412496" y="1266676"/>
                  <a:pt x="413649" y="1263030"/>
                </a:cubicBezTo>
                <a:cubicBezTo>
                  <a:pt x="414803" y="1259383"/>
                  <a:pt x="415379" y="1255886"/>
                  <a:pt x="415379" y="1252537"/>
                </a:cubicBezTo>
                <a:cubicBezTo>
                  <a:pt x="415379" y="1250082"/>
                  <a:pt x="414970" y="1247886"/>
                  <a:pt x="414152" y="1245952"/>
                </a:cubicBezTo>
                <a:cubicBezTo>
                  <a:pt x="413333" y="1244017"/>
                  <a:pt x="412012" y="1242361"/>
                  <a:pt x="410189" y="1240985"/>
                </a:cubicBezTo>
                <a:cubicBezTo>
                  <a:pt x="408366" y="1239608"/>
                  <a:pt x="406059" y="1238529"/>
                  <a:pt x="403268" y="1237747"/>
                </a:cubicBezTo>
                <a:cubicBezTo>
                  <a:pt x="400478" y="1236966"/>
                  <a:pt x="396813" y="1236575"/>
                  <a:pt x="392274" y="1236575"/>
                </a:cubicBezTo>
                <a:close/>
                <a:moveTo>
                  <a:pt x="5741565" y="1229171"/>
                </a:moveTo>
                <a:cubicBezTo>
                  <a:pt x="5743351" y="1229171"/>
                  <a:pt x="5744821" y="1229246"/>
                  <a:pt x="5745974" y="1229395"/>
                </a:cubicBezTo>
                <a:cubicBezTo>
                  <a:pt x="5747128" y="1229544"/>
                  <a:pt x="5748020" y="1229767"/>
                  <a:pt x="5748653" y="1230064"/>
                </a:cubicBezTo>
                <a:cubicBezTo>
                  <a:pt x="5749286" y="1230362"/>
                  <a:pt x="5749695" y="1230734"/>
                  <a:pt x="5749881" y="1231181"/>
                </a:cubicBezTo>
                <a:cubicBezTo>
                  <a:pt x="5750067" y="1231627"/>
                  <a:pt x="5750123" y="1232111"/>
                  <a:pt x="5750048" y="1232632"/>
                </a:cubicBezTo>
                <a:lnTo>
                  <a:pt x="5730068" y="1333091"/>
                </a:lnTo>
                <a:cubicBezTo>
                  <a:pt x="5729919" y="1333686"/>
                  <a:pt x="5729659" y="1334188"/>
                  <a:pt x="5729287" y="1334598"/>
                </a:cubicBezTo>
                <a:cubicBezTo>
                  <a:pt x="5728915" y="1335007"/>
                  <a:pt x="5728357" y="1335360"/>
                  <a:pt x="5727612" y="1335658"/>
                </a:cubicBezTo>
                <a:cubicBezTo>
                  <a:pt x="5726868" y="1335956"/>
                  <a:pt x="5725882" y="1336179"/>
                  <a:pt x="5724654" y="1336328"/>
                </a:cubicBezTo>
                <a:cubicBezTo>
                  <a:pt x="5723427" y="1336477"/>
                  <a:pt x="5721920" y="1336551"/>
                  <a:pt x="5720134" y="1336551"/>
                </a:cubicBezTo>
                <a:cubicBezTo>
                  <a:pt x="5718273" y="1336551"/>
                  <a:pt x="5716767" y="1336477"/>
                  <a:pt x="5715613" y="1336328"/>
                </a:cubicBezTo>
                <a:cubicBezTo>
                  <a:pt x="5714460" y="1336179"/>
                  <a:pt x="5713567" y="1335956"/>
                  <a:pt x="5712934" y="1335658"/>
                </a:cubicBezTo>
                <a:cubicBezTo>
                  <a:pt x="5712302" y="1335360"/>
                  <a:pt x="5711892" y="1335007"/>
                  <a:pt x="5711706" y="1334598"/>
                </a:cubicBezTo>
                <a:cubicBezTo>
                  <a:pt x="5711520" y="1334188"/>
                  <a:pt x="5711502" y="1333686"/>
                  <a:pt x="5711651" y="1333091"/>
                </a:cubicBezTo>
                <a:lnTo>
                  <a:pt x="5731631" y="1232632"/>
                </a:lnTo>
                <a:cubicBezTo>
                  <a:pt x="5731705" y="1232111"/>
                  <a:pt x="5731928" y="1231627"/>
                  <a:pt x="5732301" y="1231181"/>
                </a:cubicBezTo>
                <a:cubicBezTo>
                  <a:pt x="5732673" y="1230734"/>
                  <a:pt x="5733231" y="1230362"/>
                  <a:pt x="5733975" y="1230064"/>
                </a:cubicBezTo>
                <a:cubicBezTo>
                  <a:pt x="5734719" y="1229767"/>
                  <a:pt x="5735705" y="1229544"/>
                  <a:pt x="5736933" y="1229395"/>
                </a:cubicBezTo>
                <a:cubicBezTo>
                  <a:pt x="5738161" y="1229246"/>
                  <a:pt x="5739705" y="1229171"/>
                  <a:pt x="5741565" y="1229171"/>
                </a:cubicBezTo>
                <a:close/>
                <a:moveTo>
                  <a:pt x="5284365" y="1229171"/>
                </a:moveTo>
                <a:cubicBezTo>
                  <a:pt x="5286151" y="1229171"/>
                  <a:pt x="5287621" y="1229246"/>
                  <a:pt x="5288774" y="1229395"/>
                </a:cubicBezTo>
                <a:cubicBezTo>
                  <a:pt x="5289928" y="1229544"/>
                  <a:pt x="5290821" y="1229767"/>
                  <a:pt x="5291453" y="1230064"/>
                </a:cubicBezTo>
                <a:cubicBezTo>
                  <a:pt x="5292086" y="1230362"/>
                  <a:pt x="5292495" y="1230734"/>
                  <a:pt x="5292681" y="1231181"/>
                </a:cubicBezTo>
                <a:cubicBezTo>
                  <a:pt x="5292867" y="1231627"/>
                  <a:pt x="5292923" y="1232111"/>
                  <a:pt x="5292848" y="1232632"/>
                </a:cubicBezTo>
                <a:lnTo>
                  <a:pt x="5272868" y="1333091"/>
                </a:lnTo>
                <a:cubicBezTo>
                  <a:pt x="5272719" y="1333686"/>
                  <a:pt x="5272459" y="1334188"/>
                  <a:pt x="5272087" y="1334598"/>
                </a:cubicBezTo>
                <a:cubicBezTo>
                  <a:pt x="5271715" y="1335007"/>
                  <a:pt x="5271157" y="1335360"/>
                  <a:pt x="5270412" y="1335658"/>
                </a:cubicBezTo>
                <a:cubicBezTo>
                  <a:pt x="5269668" y="1335956"/>
                  <a:pt x="5268682" y="1336179"/>
                  <a:pt x="5267455" y="1336328"/>
                </a:cubicBezTo>
                <a:cubicBezTo>
                  <a:pt x="5266227" y="1336477"/>
                  <a:pt x="5264720" y="1336551"/>
                  <a:pt x="5262934" y="1336551"/>
                </a:cubicBezTo>
                <a:cubicBezTo>
                  <a:pt x="5261073" y="1336551"/>
                  <a:pt x="5259567" y="1336477"/>
                  <a:pt x="5258413" y="1336328"/>
                </a:cubicBezTo>
                <a:cubicBezTo>
                  <a:pt x="5257260" y="1336179"/>
                  <a:pt x="5256367" y="1335956"/>
                  <a:pt x="5255734" y="1335658"/>
                </a:cubicBezTo>
                <a:cubicBezTo>
                  <a:pt x="5255102" y="1335360"/>
                  <a:pt x="5254692" y="1335007"/>
                  <a:pt x="5254506" y="1334598"/>
                </a:cubicBezTo>
                <a:cubicBezTo>
                  <a:pt x="5254320" y="1334188"/>
                  <a:pt x="5254302" y="1333686"/>
                  <a:pt x="5254451" y="1333091"/>
                </a:cubicBezTo>
                <a:lnTo>
                  <a:pt x="5274431" y="1232632"/>
                </a:lnTo>
                <a:cubicBezTo>
                  <a:pt x="5274505" y="1232111"/>
                  <a:pt x="5274728" y="1231627"/>
                  <a:pt x="5275101" y="1231181"/>
                </a:cubicBezTo>
                <a:cubicBezTo>
                  <a:pt x="5275473" y="1230734"/>
                  <a:pt x="5276031" y="1230362"/>
                  <a:pt x="5276775" y="1230064"/>
                </a:cubicBezTo>
                <a:cubicBezTo>
                  <a:pt x="5277519" y="1229767"/>
                  <a:pt x="5278505" y="1229544"/>
                  <a:pt x="5279733" y="1229395"/>
                </a:cubicBezTo>
                <a:cubicBezTo>
                  <a:pt x="5280961" y="1229246"/>
                  <a:pt x="5282505" y="1229171"/>
                  <a:pt x="5284365" y="1229171"/>
                </a:cubicBezTo>
                <a:close/>
                <a:moveTo>
                  <a:pt x="9033866" y="1227609"/>
                </a:moveTo>
                <a:cubicBezTo>
                  <a:pt x="9040489" y="1227609"/>
                  <a:pt x="9046163" y="1228948"/>
                  <a:pt x="9050888" y="1231627"/>
                </a:cubicBezTo>
                <a:cubicBezTo>
                  <a:pt x="9055614" y="1234306"/>
                  <a:pt x="9059837" y="1237990"/>
                  <a:pt x="9063558" y="1242678"/>
                </a:cubicBezTo>
                <a:lnTo>
                  <a:pt x="9065678" y="1232520"/>
                </a:lnTo>
                <a:cubicBezTo>
                  <a:pt x="9065976" y="1231329"/>
                  <a:pt x="9066832" y="1230474"/>
                  <a:pt x="9068246" y="1229953"/>
                </a:cubicBezTo>
                <a:cubicBezTo>
                  <a:pt x="9069660" y="1229432"/>
                  <a:pt x="9071854" y="1229171"/>
                  <a:pt x="9074831" y="1229171"/>
                </a:cubicBezTo>
                <a:cubicBezTo>
                  <a:pt x="9076320" y="1229171"/>
                  <a:pt x="9077566" y="1229227"/>
                  <a:pt x="9078570" y="1229339"/>
                </a:cubicBezTo>
                <a:cubicBezTo>
                  <a:pt x="9079575" y="1229451"/>
                  <a:pt x="9080375" y="1229655"/>
                  <a:pt x="9080970" y="1229953"/>
                </a:cubicBezTo>
                <a:cubicBezTo>
                  <a:pt x="9081566" y="1230250"/>
                  <a:pt x="9081938" y="1230623"/>
                  <a:pt x="9082086" y="1231069"/>
                </a:cubicBezTo>
                <a:cubicBezTo>
                  <a:pt x="9082236" y="1231515"/>
                  <a:pt x="9082272" y="1231999"/>
                  <a:pt x="9082198" y="1232520"/>
                </a:cubicBezTo>
                <a:lnTo>
                  <a:pt x="9062106" y="1333091"/>
                </a:lnTo>
                <a:cubicBezTo>
                  <a:pt x="9061808" y="1334356"/>
                  <a:pt x="9060990" y="1335249"/>
                  <a:pt x="9059650" y="1335770"/>
                </a:cubicBezTo>
                <a:cubicBezTo>
                  <a:pt x="9058312" y="1336290"/>
                  <a:pt x="9056079" y="1336551"/>
                  <a:pt x="9052954" y="1336551"/>
                </a:cubicBezTo>
                <a:cubicBezTo>
                  <a:pt x="9051465" y="1336551"/>
                  <a:pt x="9050238" y="1336477"/>
                  <a:pt x="9049270" y="1336328"/>
                </a:cubicBezTo>
                <a:cubicBezTo>
                  <a:pt x="9048302" y="1336179"/>
                  <a:pt x="9047521" y="1335974"/>
                  <a:pt x="9046926" y="1335714"/>
                </a:cubicBezTo>
                <a:cubicBezTo>
                  <a:pt x="9046330" y="1335453"/>
                  <a:pt x="9045922" y="1335118"/>
                  <a:pt x="9045698" y="1334709"/>
                </a:cubicBezTo>
                <a:cubicBezTo>
                  <a:pt x="9045475" y="1334300"/>
                  <a:pt x="9045475" y="1333760"/>
                  <a:pt x="9045698" y="1333091"/>
                </a:cubicBezTo>
                <a:lnTo>
                  <a:pt x="9049382" y="1314115"/>
                </a:lnTo>
                <a:cubicBezTo>
                  <a:pt x="9048414" y="1316496"/>
                  <a:pt x="9046666" y="1319101"/>
                  <a:pt x="9044136" y="1321929"/>
                </a:cubicBezTo>
                <a:cubicBezTo>
                  <a:pt x="9041606" y="1324756"/>
                  <a:pt x="9038610" y="1327361"/>
                  <a:pt x="9035150" y="1329742"/>
                </a:cubicBezTo>
                <a:cubicBezTo>
                  <a:pt x="9031690" y="1332123"/>
                  <a:pt x="9027838" y="1334095"/>
                  <a:pt x="9023597" y="1335658"/>
                </a:cubicBezTo>
                <a:cubicBezTo>
                  <a:pt x="9019356" y="1337221"/>
                  <a:pt x="9015040" y="1338002"/>
                  <a:pt x="9010649" y="1338002"/>
                </a:cubicBezTo>
                <a:cubicBezTo>
                  <a:pt x="9004696" y="1338002"/>
                  <a:pt x="8999766" y="1336960"/>
                  <a:pt x="8995860" y="1334877"/>
                </a:cubicBezTo>
                <a:cubicBezTo>
                  <a:pt x="8991952" y="1332793"/>
                  <a:pt x="8988846" y="1330040"/>
                  <a:pt x="8986539" y="1326617"/>
                </a:cubicBezTo>
                <a:cubicBezTo>
                  <a:pt x="8984232" y="1323194"/>
                  <a:pt x="8982651" y="1319324"/>
                  <a:pt x="8981795" y="1315008"/>
                </a:cubicBezTo>
                <a:cubicBezTo>
                  <a:pt x="8980939" y="1310692"/>
                  <a:pt x="8980512" y="1306264"/>
                  <a:pt x="8980512" y="1301725"/>
                </a:cubicBezTo>
                <a:cubicBezTo>
                  <a:pt x="8980512" y="1297558"/>
                  <a:pt x="8980902" y="1292833"/>
                  <a:pt x="8981684" y="1287549"/>
                </a:cubicBezTo>
                <a:cubicBezTo>
                  <a:pt x="8982464" y="1282266"/>
                  <a:pt x="8983730" y="1276871"/>
                  <a:pt x="8985478" y="1271364"/>
                </a:cubicBezTo>
                <a:cubicBezTo>
                  <a:pt x="8987227" y="1265858"/>
                  <a:pt x="8989497" y="1260500"/>
                  <a:pt x="8992288" y="1255291"/>
                </a:cubicBezTo>
                <a:cubicBezTo>
                  <a:pt x="8995078" y="1250082"/>
                  <a:pt x="8998445" y="1245412"/>
                  <a:pt x="9002389" y="1241282"/>
                </a:cubicBezTo>
                <a:cubicBezTo>
                  <a:pt x="9006333" y="1237152"/>
                  <a:pt x="9010910" y="1233841"/>
                  <a:pt x="9016118" y="1231348"/>
                </a:cubicBezTo>
                <a:cubicBezTo>
                  <a:pt x="9021328" y="1228855"/>
                  <a:pt x="9027244" y="1227609"/>
                  <a:pt x="9033866" y="1227609"/>
                </a:cubicBezTo>
                <a:close/>
                <a:moveTo>
                  <a:pt x="8843366" y="1227609"/>
                </a:moveTo>
                <a:cubicBezTo>
                  <a:pt x="8849989" y="1227609"/>
                  <a:pt x="8855663" y="1228948"/>
                  <a:pt x="8860388" y="1231627"/>
                </a:cubicBezTo>
                <a:cubicBezTo>
                  <a:pt x="8865114" y="1234306"/>
                  <a:pt x="8869337" y="1237990"/>
                  <a:pt x="8873058" y="1242678"/>
                </a:cubicBezTo>
                <a:lnTo>
                  <a:pt x="8875178" y="1232520"/>
                </a:lnTo>
                <a:cubicBezTo>
                  <a:pt x="8875476" y="1231329"/>
                  <a:pt x="8876332" y="1230474"/>
                  <a:pt x="8877746" y="1229953"/>
                </a:cubicBezTo>
                <a:cubicBezTo>
                  <a:pt x="8879160" y="1229432"/>
                  <a:pt x="8881354" y="1229171"/>
                  <a:pt x="8884331" y="1229171"/>
                </a:cubicBezTo>
                <a:cubicBezTo>
                  <a:pt x="8885820" y="1229171"/>
                  <a:pt x="8887066" y="1229227"/>
                  <a:pt x="8888070" y="1229339"/>
                </a:cubicBezTo>
                <a:cubicBezTo>
                  <a:pt x="8889075" y="1229451"/>
                  <a:pt x="8889875" y="1229655"/>
                  <a:pt x="8890470" y="1229953"/>
                </a:cubicBezTo>
                <a:cubicBezTo>
                  <a:pt x="8891066" y="1230250"/>
                  <a:pt x="8891438" y="1230623"/>
                  <a:pt x="8891586" y="1231069"/>
                </a:cubicBezTo>
                <a:cubicBezTo>
                  <a:pt x="8891736" y="1231515"/>
                  <a:pt x="8891772" y="1231999"/>
                  <a:pt x="8891698" y="1232520"/>
                </a:cubicBezTo>
                <a:lnTo>
                  <a:pt x="8871606" y="1333091"/>
                </a:lnTo>
                <a:cubicBezTo>
                  <a:pt x="8871308" y="1334356"/>
                  <a:pt x="8870490" y="1335249"/>
                  <a:pt x="8869150" y="1335770"/>
                </a:cubicBezTo>
                <a:cubicBezTo>
                  <a:pt x="8867812" y="1336290"/>
                  <a:pt x="8865579" y="1336551"/>
                  <a:pt x="8862454" y="1336551"/>
                </a:cubicBezTo>
                <a:cubicBezTo>
                  <a:pt x="8860965" y="1336551"/>
                  <a:pt x="8859738" y="1336477"/>
                  <a:pt x="8858770" y="1336328"/>
                </a:cubicBezTo>
                <a:cubicBezTo>
                  <a:pt x="8857802" y="1336179"/>
                  <a:pt x="8857021" y="1335974"/>
                  <a:pt x="8856426" y="1335714"/>
                </a:cubicBezTo>
                <a:cubicBezTo>
                  <a:pt x="8855830" y="1335453"/>
                  <a:pt x="8855422" y="1335118"/>
                  <a:pt x="8855198" y="1334709"/>
                </a:cubicBezTo>
                <a:cubicBezTo>
                  <a:pt x="8854975" y="1334300"/>
                  <a:pt x="8854975" y="1333760"/>
                  <a:pt x="8855198" y="1333091"/>
                </a:cubicBezTo>
                <a:lnTo>
                  <a:pt x="8858882" y="1314115"/>
                </a:lnTo>
                <a:cubicBezTo>
                  <a:pt x="8857914" y="1316496"/>
                  <a:pt x="8856166" y="1319101"/>
                  <a:pt x="8853636" y="1321929"/>
                </a:cubicBezTo>
                <a:cubicBezTo>
                  <a:pt x="8851106" y="1324756"/>
                  <a:pt x="8848110" y="1327361"/>
                  <a:pt x="8844650" y="1329742"/>
                </a:cubicBezTo>
                <a:cubicBezTo>
                  <a:pt x="8841190" y="1332123"/>
                  <a:pt x="8837338" y="1334095"/>
                  <a:pt x="8833097" y="1335658"/>
                </a:cubicBezTo>
                <a:cubicBezTo>
                  <a:pt x="8828856" y="1337221"/>
                  <a:pt x="8824540" y="1338002"/>
                  <a:pt x="8820149" y="1338002"/>
                </a:cubicBezTo>
                <a:cubicBezTo>
                  <a:pt x="8814196" y="1338002"/>
                  <a:pt x="8809266" y="1336960"/>
                  <a:pt x="8805360" y="1334877"/>
                </a:cubicBezTo>
                <a:cubicBezTo>
                  <a:pt x="8801452" y="1332793"/>
                  <a:pt x="8798346" y="1330040"/>
                  <a:pt x="8796039" y="1326617"/>
                </a:cubicBezTo>
                <a:cubicBezTo>
                  <a:pt x="8793732" y="1323194"/>
                  <a:pt x="8792151" y="1319324"/>
                  <a:pt x="8791295" y="1315008"/>
                </a:cubicBezTo>
                <a:cubicBezTo>
                  <a:pt x="8790439" y="1310692"/>
                  <a:pt x="8790012" y="1306264"/>
                  <a:pt x="8790012" y="1301725"/>
                </a:cubicBezTo>
                <a:cubicBezTo>
                  <a:pt x="8790012" y="1297558"/>
                  <a:pt x="8790402" y="1292833"/>
                  <a:pt x="8791184" y="1287549"/>
                </a:cubicBezTo>
                <a:cubicBezTo>
                  <a:pt x="8791964" y="1282266"/>
                  <a:pt x="8793230" y="1276871"/>
                  <a:pt x="8794978" y="1271364"/>
                </a:cubicBezTo>
                <a:cubicBezTo>
                  <a:pt x="8796727" y="1265858"/>
                  <a:pt x="8798997" y="1260500"/>
                  <a:pt x="8801788" y="1255291"/>
                </a:cubicBezTo>
                <a:cubicBezTo>
                  <a:pt x="8804578" y="1250082"/>
                  <a:pt x="8807945" y="1245412"/>
                  <a:pt x="8811889" y="1241282"/>
                </a:cubicBezTo>
                <a:cubicBezTo>
                  <a:pt x="8815833" y="1237152"/>
                  <a:pt x="8820410" y="1233841"/>
                  <a:pt x="8825618" y="1231348"/>
                </a:cubicBezTo>
                <a:cubicBezTo>
                  <a:pt x="8830828" y="1228855"/>
                  <a:pt x="8836744" y="1227609"/>
                  <a:pt x="8843366" y="1227609"/>
                </a:cubicBezTo>
                <a:close/>
                <a:moveTo>
                  <a:pt x="8573169" y="1227609"/>
                </a:moveTo>
                <a:cubicBezTo>
                  <a:pt x="8580312" y="1227609"/>
                  <a:pt x="8586433" y="1228483"/>
                  <a:pt x="8591530" y="1230232"/>
                </a:cubicBezTo>
                <a:cubicBezTo>
                  <a:pt x="8596628" y="1231981"/>
                  <a:pt x="8600832" y="1234492"/>
                  <a:pt x="8604144" y="1237766"/>
                </a:cubicBezTo>
                <a:cubicBezTo>
                  <a:pt x="8607455" y="1241040"/>
                  <a:pt x="8609892" y="1245059"/>
                  <a:pt x="8611455" y="1249821"/>
                </a:cubicBezTo>
                <a:cubicBezTo>
                  <a:pt x="8613018" y="1254584"/>
                  <a:pt x="8613799" y="1259942"/>
                  <a:pt x="8613799" y="1265895"/>
                </a:cubicBezTo>
                <a:cubicBezTo>
                  <a:pt x="8613799" y="1271401"/>
                  <a:pt x="8613278" y="1277020"/>
                  <a:pt x="8612236" y="1282750"/>
                </a:cubicBezTo>
                <a:cubicBezTo>
                  <a:pt x="8611194" y="1288479"/>
                  <a:pt x="8609613" y="1294005"/>
                  <a:pt x="8607492" y="1299325"/>
                </a:cubicBezTo>
                <a:cubicBezTo>
                  <a:pt x="8605372" y="1304646"/>
                  <a:pt x="8602674" y="1309650"/>
                  <a:pt x="8599400" y="1314338"/>
                </a:cubicBezTo>
                <a:cubicBezTo>
                  <a:pt x="8596126" y="1319026"/>
                  <a:pt x="8592274" y="1323119"/>
                  <a:pt x="8587847" y="1326617"/>
                </a:cubicBezTo>
                <a:cubicBezTo>
                  <a:pt x="8583419" y="1330114"/>
                  <a:pt x="8578396" y="1332886"/>
                  <a:pt x="8572778" y="1334932"/>
                </a:cubicBezTo>
                <a:cubicBezTo>
                  <a:pt x="8567160" y="1336979"/>
                  <a:pt x="8560890" y="1338002"/>
                  <a:pt x="8553970" y="1338002"/>
                </a:cubicBezTo>
                <a:cubicBezTo>
                  <a:pt x="8546826" y="1338002"/>
                  <a:pt x="8540706" y="1337146"/>
                  <a:pt x="8535608" y="1335435"/>
                </a:cubicBezTo>
                <a:cubicBezTo>
                  <a:pt x="8530511" y="1333723"/>
                  <a:pt x="8526325" y="1331230"/>
                  <a:pt x="8523051" y="1327956"/>
                </a:cubicBezTo>
                <a:cubicBezTo>
                  <a:pt x="8519777" y="1324682"/>
                  <a:pt x="8517358" y="1320664"/>
                  <a:pt x="8515796" y="1315901"/>
                </a:cubicBezTo>
                <a:cubicBezTo>
                  <a:pt x="8514233" y="1311139"/>
                  <a:pt x="8513452" y="1305744"/>
                  <a:pt x="8513452" y="1299716"/>
                </a:cubicBezTo>
                <a:cubicBezTo>
                  <a:pt x="8513452" y="1294209"/>
                  <a:pt x="8513954" y="1288591"/>
                  <a:pt x="8514958" y="1282861"/>
                </a:cubicBezTo>
                <a:cubicBezTo>
                  <a:pt x="8515963" y="1277131"/>
                  <a:pt x="8517544" y="1271625"/>
                  <a:pt x="8519702" y="1266341"/>
                </a:cubicBezTo>
                <a:cubicBezTo>
                  <a:pt x="8521860" y="1261058"/>
                  <a:pt x="8524558" y="1256054"/>
                  <a:pt x="8527795" y="1251328"/>
                </a:cubicBezTo>
                <a:cubicBezTo>
                  <a:pt x="8531032" y="1246603"/>
                  <a:pt x="8534864" y="1242492"/>
                  <a:pt x="8539292" y="1238994"/>
                </a:cubicBezTo>
                <a:cubicBezTo>
                  <a:pt x="8543720" y="1235497"/>
                  <a:pt x="8548742" y="1232725"/>
                  <a:pt x="8554361" y="1230678"/>
                </a:cubicBezTo>
                <a:cubicBezTo>
                  <a:pt x="8559979" y="1228632"/>
                  <a:pt x="8566248" y="1227609"/>
                  <a:pt x="8573169" y="1227609"/>
                </a:cubicBezTo>
                <a:close/>
                <a:moveTo>
                  <a:pt x="7593061" y="1227609"/>
                </a:moveTo>
                <a:cubicBezTo>
                  <a:pt x="7598047" y="1227609"/>
                  <a:pt x="7602214" y="1228371"/>
                  <a:pt x="7605563" y="1229897"/>
                </a:cubicBezTo>
                <a:cubicBezTo>
                  <a:pt x="7608911" y="1231422"/>
                  <a:pt x="7611628" y="1233432"/>
                  <a:pt x="7613711" y="1235925"/>
                </a:cubicBezTo>
                <a:cubicBezTo>
                  <a:pt x="7615795" y="1238417"/>
                  <a:pt x="7617283" y="1241301"/>
                  <a:pt x="7618176" y="1244575"/>
                </a:cubicBezTo>
                <a:cubicBezTo>
                  <a:pt x="7619069" y="1247849"/>
                  <a:pt x="7619515" y="1251272"/>
                  <a:pt x="7619515" y="1254844"/>
                </a:cubicBezTo>
                <a:cubicBezTo>
                  <a:pt x="7619515" y="1257449"/>
                  <a:pt x="7619367" y="1260016"/>
                  <a:pt x="7619069" y="1262546"/>
                </a:cubicBezTo>
                <a:cubicBezTo>
                  <a:pt x="7618771" y="1265076"/>
                  <a:pt x="7618362" y="1267681"/>
                  <a:pt x="7617841" y="1270360"/>
                </a:cubicBezTo>
                <a:lnTo>
                  <a:pt x="7605228" y="1333091"/>
                </a:lnTo>
                <a:cubicBezTo>
                  <a:pt x="7605079" y="1333686"/>
                  <a:pt x="7604837" y="1334188"/>
                  <a:pt x="7604502" y="1334598"/>
                </a:cubicBezTo>
                <a:cubicBezTo>
                  <a:pt x="7604168" y="1335007"/>
                  <a:pt x="7603609" y="1335360"/>
                  <a:pt x="7602828" y="1335658"/>
                </a:cubicBezTo>
                <a:cubicBezTo>
                  <a:pt x="7602047" y="1335956"/>
                  <a:pt x="7601061" y="1336179"/>
                  <a:pt x="7599870" y="1336328"/>
                </a:cubicBezTo>
                <a:cubicBezTo>
                  <a:pt x="7598680" y="1336477"/>
                  <a:pt x="7597154" y="1336551"/>
                  <a:pt x="7595294" y="1336551"/>
                </a:cubicBezTo>
                <a:cubicBezTo>
                  <a:pt x="7593508" y="1336551"/>
                  <a:pt x="7592038" y="1336477"/>
                  <a:pt x="7590885" y="1336328"/>
                </a:cubicBezTo>
                <a:cubicBezTo>
                  <a:pt x="7589731" y="1336179"/>
                  <a:pt x="7588838" y="1335956"/>
                  <a:pt x="7588206" y="1335658"/>
                </a:cubicBezTo>
                <a:cubicBezTo>
                  <a:pt x="7587573" y="1335360"/>
                  <a:pt x="7587164" y="1335007"/>
                  <a:pt x="7586978" y="1334598"/>
                </a:cubicBezTo>
                <a:cubicBezTo>
                  <a:pt x="7586792" y="1334188"/>
                  <a:pt x="7586736" y="1333686"/>
                  <a:pt x="7586811" y="1333091"/>
                </a:cubicBezTo>
                <a:lnTo>
                  <a:pt x="7599200" y="1271029"/>
                </a:lnTo>
                <a:cubicBezTo>
                  <a:pt x="7599721" y="1268723"/>
                  <a:pt x="7600075" y="1266490"/>
                  <a:pt x="7600261" y="1264332"/>
                </a:cubicBezTo>
                <a:cubicBezTo>
                  <a:pt x="7600447" y="1262174"/>
                  <a:pt x="7600540" y="1260277"/>
                  <a:pt x="7600540" y="1258639"/>
                </a:cubicBezTo>
                <a:cubicBezTo>
                  <a:pt x="7600540" y="1254100"/>
                  <a:pt x="7599573" y="1250435"/>
                  <a:pt x="7597638" y="1247645"/>
                </a:cubicBezTo>
                <a:cubicBezTo>
                  <a:pt x="7595703" y="1244854"/>
                  <a:pt x="7592466" y="1243459"/>
                  <a:pt x="7587927" y="1243459"/>
                </a:cubicBezTo>
                <a:cubicBezTo>
                  <a:pt x="7583983" y="1243459"/>
                  <a:pt x="7579946" y="1244594"/>
                  <a:pt x="7575816" y="1246863"/>
                </a:cubicBezTo>
                <a:cubicBezTo>
                  <a:pt x="7571686" y="1249133"/>
                  <a:pt x="7567854" y="1252258"/>
                  <a:pt x="7564319" y="1256240"/>
                </a:cubicBezTo>
                <a:cubicBezTo>
                  <a:pt x="7560784" y="1260221"/>
                  <a:pt x="7557622" y="1264946"/>
                  <a:pt x="7554831" y="1270415"/>
                </a:cubicBezTo>
                <a:cubicBezTo>
                  <a:pt x="7552041" y="1275885"/>
                  <a:pt x="7550013" y="1281819"/>
                  <a:pt x="7548748" y="1288219"/>
                </a:cubicBezTo>
                <a:lnTo>
                  <a:pt x="7539818" y="1333091"/>
                </a:lnTo>
                <a:cubicBezTo>
                  <a:pt x="7539669" y="1333686"/>
                  <a:pt x="7539409" y="1334188"/>
                  <a:pt x="7539037" y="1334598"/>
                </a:cubicBezTo>
                <a:cubicBezTo>
                  <a:pt x="7538665" y="1335007"/>
                  <a:pt x="7538107" y="1335360"/>
                  <a:pt x="7537362" y="1335658"/>
                </a:cubicBezTo>
                <a:cubicBezTo>
                  <a:pt x="7536618" y="1335956"/>
                  <a:pt x="7535632" y="1336179"/>
                  <a:pt x="7534404" y="1336328"/>
                </a:cubicBezTo>
                <a:cubicBezTo>
                  <a:pt x="7533177" y="1336477"/>
                  <a:pt x="7531670" y="1336551"/>
                  <a:pt x="7529884" y="1336551"/>
                </a:cubicBezTo>
                <a:cubicBezTo>
                  <a:pt x="7528023" y="1336551"/>
                  <a:pt x="7526517" y="1336477"/>
                  <a:pt x="7525363" y="1336328"/>
                </a:cubicBezTo>
                <a:cubicBezTo>
                  <a:pt x="7524210" y="1336179"/>
                  <a:pt x="7523317" y="1335956"/>
                  <a:pt x="7522684" y="1335658"/>
                </a:cubicBezTo>
                <a:cubicBezTo>
                  <a:pt x="7522052" y="1335360"/>
                  <a:pt x="7521642" y="1335007"/>
                  <a:pt x="7521456" y="1334598"/>
                </a:cubicBezTo>
                <a:cubicBezTo>
                  <a:pt x="7521270" y="1334188"/>
                  <a:pt x="7521252" y="1333686"/>
                  <a:pt x="7521401" y="1333091"/>
                </a:cubicBezTo>
                <a:lnTo>
                  <a:pt x="7541604" y="1232520"/>
                </a:lnTo>
                <a:cubicBezTo>
                  <a:pt x="7541678" y="1231999"/>
                  <a:pt x="7541883" y="1231515"/>
                  <a:pt x="7542218" y="1231069"/>
                </a:cubicBezTo>
                <a:cubicBezTo>
                  <a:pt x="7542553" y="1230623"/>
                  <a:pt x="7543074" y="1230250"/>
                  <a:pt x="7543781" y="1229953"/>
                </a:cubicBezTo>
                <a:cubicBezTo>
                  <a:pt x="7544488" y="1229655"/>
                  <a:pt x="7545380" y="1229451"/>
                  <a:pt x="7546459" y="1229339"/>
                </a:cubicBezTo>
                <a:cubicBezTo>
                  <a:pt x="7547538" y="1229227"/>
                  <a:pt x="7548822" y="1229171"/>
                  <a:pt x="7550310" y="1229171"/>
                </a:cubicBezTo>
                <a:cubicBezTo>
                  <a:pt x="7551873" y="1229171"/>
                  <a:pt x="7553157" y="1229227"/>
                  <a:pt x="7554161" y="1229339"/>
                </a:cubicBezTo>
                <a:cubicBezTo>
                  <a:pt x="7555166" y="1229451"/>
                  <a:pt x="7555947" y="1229655"/>
                  <a:pt x="7556505" y="1229953"/>
                </a:cubicBezTo>
                <a:cubicBezTo>
                  <a:pt x="7557063" y="1230250"/>
                  <a:pt x="7557417" y="1230623"/>
                  <a:pt x="7557566" y="1231069"/>
                </a:cubicBezTo>
                <a:cubicBezTo>
                  <a:pt x="7557715" y="1231515"/>
                  <a:pt x="7557752" y="1231999"/>
                  <a:pt x="7557677" y="1232520"/>
                </a:cubicBezTo>
                <a:lnTo>
                  <a:pt x="7553882" y="1251719"/>
                </a:lnTo>
                <a:cubicBezTo>
                  <a:pt x="7554999" y="1249189"/>
                  <a:pt x="7556822" y="1246510"/>
                  <a:pt x="7559352" y="1243682"/>
                </a:cubicBezTo>
                <a:cubicBezTo>
                  <a:pt x="7561882" y="1240854"/>
                  <a:pt x="7564896" y="1238250"/>
                  <a:pt x="7568393" y="1235869"/>
                </a:cubicBezTo>
                <a:cubicBezTo>
                  <a:pt x="7571890" y="1233487"/>
                  <a:pt x="7575741" y="1231515"/>
                  <a:pt x="7579946" y="1229953"/>
                </a:cubicBezTo>
                <a:cubicBezTo>
                  <a:pt x="7584150" y="1228390"/>
                  <a:pt x="7588522" y="1227609"/>
                  <a:pt x="7593061" y="1227609"/>
                </a:cubicBezTo>
                <a:close/>
                <a:moveTo>
                  <a:pt x="7478017" y="1227609"/>
                </a:moveTo>
                <a:cubicBezTo>
                  <a:pt x="7484268" y="1227609"/>
                  <a:pt x="7489570" y="1228390"/>
                  <a:pt x="7493923" y="1229953"/>
                </a:cubicBezTo>
                <a:cubicBezTo>
                  <a:pt x="7498276" y="1231515"/>
                  <a:pt x="7501848" y="1233525"/>
                  <a:pt x="7504639" y="1235980"/>
                </a:cubicBezTo>
                <a:cubicBezTo>
                  <a:pt x="7507429" y="1238436"/>
                  <a:pt x="7509457" y="1241171"/>
                  <a:pt x="7510722" y="1244184"/>
                </a:cubicBezTo>
                <a:cubicBezTo>
                  <a:pt x="7511987" y="1247198"/>
                  <a:pt x="7512620" y="1250193"/>
                  <a:pt x="7512620" y="1253170"/>
                </a:cubicBezTo>
                <a:cubicBezTo>
                  <a:pt x="7512620" y="1258305"/>
                  <a:pt x="7511429" y="1262918"/>
                  <a:pt x="7509048" y="1267011"/>
                </a:cubicBezTo>
                <a:cubicBezTo>
                  <a:pt x="7506667" y="1271104"/>
                  <a:pt x="7502946" y="1274601"/>
                  <a:pt x="7497886" y="1277503"/>
                </a:cubicBezTo>
                <a:cubicBezTo>
                  <a:pt x="7492826" y="1280406"/>
                  <a:pt x="7486352" y="1282638"/>
                  <a:pt x="7478464" y="1284201"/>
                </a:cubicBezTo>
                <a:cubicBezTo>
                  <a:pt x="7470576" y="1285763"/>
                  <a:pt x="7461125" y="1286545"/>
                  <a:pt x="7450112" y="1286545"/>
                </a:cubicBezTo>
                <a:lnTo>
                  <a:pt x="7438280" y="1286545"/>
                </a:lnTo>
                <a:cubicBezTo>
                  <a:pt x="7437759" y="1289000"/>
                  <a:pt x="7437406" y="1291382"/>
                  <a:pt x="7437220" y="1293688"/>
                </a:cubicBezTo>
                <a:cubicBezTo>
                  <a:pt x="7437034" y="1295995"/>
                  <a:pt x="7436941" y="1298153"/>
                  <a:pt x="7436941" y="1300162"/>
                </a:cubicBezTo>
                <a:cubicBezTo>
                  <a:pt x="7436941" y="1307604"/>
                  <a:pt x="7438782" y="1313297"/>
                  <a:pt x="7442466" y="1317240"/>
                </a:cubicBezTo>
                <a:cubicBezTo>
                  <a:pt x="7446149" y="1321184"/>
                  <a:pt x="7452121" y="1323156"/>
                  <a:pt x="7460381" y="1323156"/>
                </a:cubicBezTo>
                <a:cubicBezTo>
                  <a:pt x="7465144" y="1323156"/>
                  <a:pt x="7469422" y="1322803"/>
                  <a:pt x="7473217" y="1322096"/>
                </a:cubicBezTo>
                <a:cubicBezTo>
                  <a:pt x="7477013" y="1321389"/>
                  <a:pt x="7480305" y="1320626"/>
                  <a:pt x="7483096" y="1319808"/>
                </a:cubicBezTo>
                <a:cubicBezTo>
                  <a:pt x="7485886" y="1318989"/>
                  <a:pt x="7488175" y="1318226"/>
                  <a:pt x="7489961" y="1317520"/>
                </a:cubicBezTo>
                <a:cubicBezTo>
                  <a:pt x="7491747" y="1316813"/>
                  <a:pt x="7492974" y="1316459"/>
                  <a:pt x="7493644" y="1316459"/>
                </a:cubicBezTo>
                <a:cubicBezTo>
                  <a:pt x="7494314" y="1316459"/>
                  <a:pt x="7494816" y="1316701"/>
                  <a:pt x="7495151" y="1317185"/>
                </a:cubicBezTo>
                <a:cubicBezTo>
                  <a:pt x="7495486" y="1317668"/>
                  <a:pt x="7495653" y="1318357"/>
                  <a:pt x="7495653" y="1319250"/>
                </a:cubicBezTo>
                <a:cubicBezTo>
                  <a:pt x="7495653" y="1319994"/>
                  <a:pt x="7495579" y="1320887"/>
                  <a:pt x="7495430" y="1321929"/>
                </a:cubicBezTo>
                <a:cubicBezTo>
                  <a:pt x="7495281" y="1322970"/>
                  <a:pt x="7495058" y="1324031"/>
                  <a:pt x="7494760" y="1325110"/>
                </a:cubicBezTo>
                <a:cubicBezTo>
                  <a:pt x="7494463" y="1326189"/>
                  <a:pt x="7494072" y="1327212"/>
                  <a:pt x="7493588" y="1328179"/>
                </a:cubicBezTo>
                <a:cubicBezTo>
                  <a:pt x="7493105" y="1329147"/>
                  <a:pt x="7492565" y="1329965"/>
                  <a:pt x="7491970" y="1330635"/>
                </a:cubicBezTo>
                <a:cubicBezTo>
                  <a:pt x="7491077" y="1331528"/>
                  <a:pt x="7489496" y="1332402"/>
                  <a:pt x="7487226" y="1333258"/>
                </a:cubicBezTo>
                <a:cubicBezTo>
                  <a:pt x="7484956" y="1334114"/>
                  <a:pt x="7482259" y="1334895"/>
                  <a:pt x="7479133" y="1335602"/>
                </a:cubicBezTo>
                <a:cubicBezTo>
                  <a:pt x="7476008" y="1336309"/>
                  <a:pt x="7472585" y="1336886"/>
                  <a:pt x="7468864" y="1337332"/>
                </a:cubicBezTo>
                <a:cubicBezTo>
                  <a:pt x="7465144" y="1337779"/>
                  <a:pt x="7461423" y="1338002"/>
                  <a:pt x="7457702" y="1338002"/>
                </a:cubicBezTo>
                <a:cubicBezTo>
                  <a:pt x="7451079" y="1338002"/>
                  <a:pt x="7445275" y="1337258"/>
                  <a:pt x="7440289" y="1335770"/>
                </a:cubicBezTo>
                <a:cubicBezTo>
                  <a:pt x="7435303" y="1334281"/>
                  <a:pt x="7431155" y="1331993"/>
                  <a:pt x="7427843" y="1328905"/>
                </a:cubicBezTo>
                <a:cubicBezTo>
                  <a:pt x="7424532" y="1325817"/>
                  <a:pt x="7422058" y="1321966"/>
                  <a:pt x="7420421" y="1317352"/>
                </a:cubicBezTo>
                <a:cubicBezTo>
                  <a:pt x="7418784" y="1312738"/>
                  <a:pt x="7417965" y="1307306"/>
                  <a:pt x="7417965" y="1301055"/>
                </a:cubicBezTo>
                <a:cubicBezTo>
                  <a:pt x="7417965" y="1296219"/>
                  <a:pt x="7418430" y="1291028"/>
                  <a:pt x="7419360" y="1285484"/>
                </a:cubicBezTo>
                <a:cubicBezTo>
                  <a:pt x="7420290" y="1279940"/>
                  <a:pt x="7421760" y="1274452"/>
                  <a:pt x="7423769" y="1269020"/>
                </a:cubicBezTo>
                <a:cubicBezTo>
                  <a:pt x="7425778" y="1263588"/>
                  <a:pt x="7428383" y="1258379"/>
                  <a:pt x="7431583" y="1253393"/>
                </a:cubicBezTo>
                <a:cubicBezTo>
                  <a:pt x="7434783" y="1248407"/>
                  <a:pt x="7438596" y="1244017"/>
                  <a:pt x="7443024" y="1240222"/>
                </a:cubicBezTo>
                <a:cubicBezTo>
                  <a:pt x="7447452" y="1236427"/>
                  <a:pt x="7452568" y="1233376"/>
                  <a:pt x="7458372" y="1231069"/>
                </a:cubicBezTo>
                <a:cubicBezTo>
                  <a:pt x="7464176" y="1228762"/>
                  <a:pt x="7470725" y="1227609"/>
                  <a:pt x="7478017" y="1227609"/>
                </a:cubicBezTo>
                <a:close/>
                <a:moveTo>
                  <a:pt x="7306307" y="1227609"/>
                </a:moveTo>
                <a:cubicBezTo>
                  <a:pt x="7310772" y="1227609"/>
                  <a:pt x="7314604" y="1228223"/>
                  <a:pt x="7317804" y="1229451"/>
                </a:cubicBezTo>
                <a:cubicBezTo>
                  <a:pt x="7321003" y="1230678"/>
                  <a:pt x="7323627" y="1232353"/>
                  <a:pt x="7325673" y="1234473"/>
                </a:cubicBezTo>
                <a:cubicBezTo>
                  <a:pt x="7327719" y="1236594"/>
                  <a:pt x="7329226" y="1239124"/>
                  <a:pt x="7330194" y="1242064"/>
                </a:cubicBezTo>
                <a:cubicBezTo>
                  <a:pt x="7331161" y="1245003"/>
                  <a:pt x="7331756" y="1248221"/>
                  <a:pt x="7331980" y="1251719"/>
                </a:cubicBezTo>
                <a:cubicBezTo>
                  <a:pt x="7333468" y="1249114"/>
                  <a:pt x="7335514" y="1246398"/>
                  <a:pt x="7338119" y="1243571"/>
                </a:cubicBezTo>
                <a:cubicBezTo>
                  <a:pt x="7340723" y="1240743"/>
                  <a:pt x="7343737" y="1238157"/>
                  <a:pt x="7347160" y="1235813"/>
                </a:cubicBezTo>
                <a:cubicBezTo>
                  <a:pt x="7350583" y="1233469"/>
                  <a:pt x="7354304" y="1231515"/>
                  <a:pt x="7358322" y="1229953"/>
                </a:cubicBezTo>
                <a:cubicBezTo>
                  <a:pt x="7362340" y="1228390"/>
                  <a:pt x="7366433" y="1227609"/>
                  <a:pt x="7370600" y="1227609"/>
                </a:cubicBezTo>
                <a:cubicBezTo>
                  <a:pt x="7375586" y="1227609"/>
                  <a:pt x="7379753" y="1228316"/>
                  <a:pt x="7383102" y="1229730"/>
                </a:cubicBezTo>
                <a:cubicBezTo>
                  <a:pt x="7386451" y="1231143"/>
                  <a:pt x="7389167" y="1233078"/>
                  <a:pt x="7391250" y="1235534"/>
                </a:cubicBezTo>
                <a:cubicBezTo>
                  <a:pt x="7393334" y="1237990"/>
                  <a:pt x="7394822" y="1240854"/>
                  <a:pt x="7395715" y="1244129"/>
                </a:cubicBezTo>
                <a:cubicBezTo>
                  <a:pt x="7396608" y="1247403"/>
                  <a:pt x="7397055" y="1250975"/>
                  <a:pt x="7397055" y="1254844"/>
                </a:cubicBezTo>
                <a:cubicBezTo>
                  <a:pt x="7397055" y="1257449"/>
                  <a:pt x="7396906" y="1260016"/>
                  <a:pt x="7396608" y="1262546"/>
                </a:cubicBezTo>
                <a:cubicBezTo>
                  <a:pt x="7396311" y="1265076"/>
                  <a:pt x="7395901" y="1267681"/>
                  <a:pt x="7395380" y="1270360"/>
                </a:cubicBezTo>
                <a:lnTo>
                  <a:pt x="7382767" y="1333091"/>
                </a:lnTo>
                <a:cubicBezTo>
                  <a:pt x="7382693" y="1333686"/>
                  <a:pt x="7382469" y="1334188"/>
                  <a:pt x="7382097" y="1334598"/>
                </a:cubicBezTo>
                <a:cubicBezTo>
                  <a:pt x="7381725" y="1335007"/>
                  <a:pt x="7381149" y="1335360"/>
                  <a:pt x="7380367" y="1335658"/>
                </a:cubicBezTo>
                <a:cubicBezTo>
                  <a:pt x="7379586" y="1335956"/>
                  <a:pt x="7378581" y="1336179"/>
                  <a:pt x="7377354" y="1336328"/>
                </a:cubicBezTo>
                <a:cubicBezTo>
                  <a:pt x="7376126" y="1336477"/>
                  <a:pt x="7374619" y="1336551"/>
                  <a:pt x="7372833" y="1336551"/>
                </a:cubicBezTo>
                <a:cubicBezTo>
                  <a:pt x="7371047" y="1336551"/>
                  <a:pt x="7369577" y="1336477"/>
                  <a:pt x="7368424" y="1336328"/>
                </a:cubicBezTo>
                <a:cubicBezTo>
                  <a:pt x="7367270" y="1336179"/>
                  <a:pt x="7366377" y="1335956"/>
                  <a:pt x="7365745" y="1335658"/>
                </a:cubicBezTo>
                <a:cubicBezTo>
                  <a:pt x="7365112" y="1335360"/>
                  <a:pt x="7364685" y="1335007"/>
                  <a:pt x="7364461" y="1334598"/>
                </a:cubicBezTo>
                <a:cubicBezTo>
                  <a:pt x="7364238" y="1334188"/>
                  <a:pt x="7364201" y="1333686"/>
                  <a:pt x="7364350" y="1333091"/>
                </a:cubicBezTo>
                <a:lnTo>
                  <a:pt x="7376740" y="1271029"/>
                </a:lnTo>
                <a:cubicBezTo>
                  <a:pt x="7377112" y="1268871"/>
                  <a:pt x="7377428" y="1266825"/>
                  <a:pt x="7377688" y="1264890"/>
                </a:cubicBezTo>
                <a:cubicBezTo>
                  <a:pt x="7377949" y="1262955"/>
                  <a:pt x="7378079" y="1261021"/>
                  <a:pt x="7378079" y="1259086"/>
                </a:cubicBezTo>
                <a:cubicBezTo>
                  <a:pt x="7378079" y="1254323"/>
                  <a:pt x="7377167" y="1250528"/>
                  <a:pt x="7375344" y="1247701"/>
                </a:cubicBezTo>
                <a:cubicBezTo>
                  <a:pt x="7373521" y="1244873"/>
                  <a:pt x="7370340" y="1243459"/>
                  <a:pt x="7365801" y="1243459"/>
                </a:cubicBezTo>
                <a:cubicBezTo>
                  <a:pt x="7362080" y="1243459"/>
                  <a:pt x="7358229" y="1244594"/>
                  <a:pt x="7354248" y="1246863"/>
                </a:cubicBezTo>
                <a:cubicBezTo>
                  <a:pt x="7350267" y="1249133"/>
                  <a:pt x="7346490" y="1252258"/>
                  <a:pt x="7342918" y="1256240"/>
                </a:cubicBezTo>
                <a:cubicBezTo>
                  <a:pt x="7339347" y="1260221"/>
                  <a:pt x="7336184" y="1264946"/>
                  <a:pt x="7333431" y="1270415"/>
                </a:cubicBezTo>
                <a:cubicBezTo>
                  <a:pt x="7330677" y="1275885"/>
                  <a:pt x="7328668" y="1281819"/>
                  <a:pt x="7327403" y="1288219"/>
                </a:cubicBezTo>
                <a:lnTo>
                  <a:pt x="7318473" y="1333091"/>
                </a:lnTo>
                <a:cubicBezTo>
                  <a:pt x="7318325" y="1333686"/>
                  <a:pt x="7318064" y="1334188"/>
                  <a:pt x="7317692" y="1334598"/>
                </a:cubicBezTo>
                <a:cubicBezTo>
                  <a:pt x="7317320" y="1335007"/>
                  <a:pt x="7316743" y="1335360"/>
                  <a:pt x="7315962" y="1335658"/>
                </a:cubicBezTo>
                <a:cubicBezTo>
                  <a:pt x="7315181" y="1335956"/>
                  <a:pt x="7314176" y="1336179"/>
                  <a:pt x="7312948" y="1336328"/>
                </a:cubicBezTo>
                <a:cubicBezTo>
                  <a:pt x="7311720" y="1336477"/>
                  <a:pt x="7310213" y="1336551"/>
                  <a:pt x="7308428" y="1336551"/>
                </a:cubicBezTo>
                <a:cubicBezTo>
                  <a:pt x="7306642" y="1336551"/>
                  <a:pt x="7305172" y="1336477"/>
                  <a:pt x="7304018" y="1336328"/>
                </a:cubicBezTo>
                <a:cubicBezTo>
                  <a:pt x="7302865" y="1336179"/>
                  <a:pt x="7301991" y="1335956"/>
                  <a:pt x="7301395" y="1335658"/>
                </a:cubicBezTo>
                <a:cubicBezTo>
                  <a:pt x="7300800" y="1335360"/>
                  <a:pt x="7300391" y="1335007"/>
                  <a:pt x="7300168" y="1334598"/>
                </a:cubicBezTo>
                <a:cubicBezTo>
                  <a:pt x="7299944" y="1334188"/>
                  <a:pt x="7299870" y="1333686"/>
                  <a:pt x="7299944" y="1333091"/>
                </a:cubicBezTo>
                <a:lnTo>
                  <a:pt x="7312334" y="1271029"/>
                </a:lnTo>
                <a:cubicBezTo>
                  <a:pt x="7312855" y="1268797"/>
                  <a:pt x="7313209" y="1266602"/>
                  <a:pt x="7313395" y="1264444"/>
                </a:cubicBezTo>
                <a:cubicBezTo>
                  <a:pt x="7313581" y="1262286"/>
                  <a:pt x="7313674" y="1260277"/>
                  <a:pt x="7313674" y="1258416"/>
                </a:cubicBezTo>
                <a:cubicBezTo>
                  <a:pt x="7313674" y="1253877"/>
                  <a:pt x="7312744" y="1250249"/>
                  <a:pt x="7310883" y="1247533"/>
                </a:cubicBezTo>
                <a:cubicBezTo>
                  <a:pt x="7309023" y="1244817"/>
                  <a:pt x="7305860" y="1243459"/>
                  <a:pt x="7301395" y="1243459"/>
                </a:cubicBezTo>
                <a:cubicBezTo>
                  <a:pt x="7297600" y="1243459"/>
                  <a:pt x="7293731" y="1244594"/>
                  <a:pt x="7289787" y="1246863"/>
                </a:cubicBezTo>
                <a:cubicBezTo>
                  <a:pt x="7285843" y="1249133"/>
                  <a:pt x="7282085" y="1252258"/>
                  <a:pt x="7278513" y="1256240"/>
                </a:cubicBezTo>
                <a:cubicBezTo>
                  <a:pt x="7274941" y="1260221"/>
                  <a:pt x="7271779" y="1264946"/>
                  <a:pt x="7269025" y="1270415"/>
                </a:cubicBezTo>
                <a:cubicBezTo>
                  <a:pt x="7266272" y="1275885"/>
                  <a:pt x="7264263" y="1281819"/>
                  <a:pt x="7262998" y="1288219"/>
                </a:cubicBezTo>
                <a:lnTo>
                  <a:pt x="7254068" y="1333091"/>
                </a:lnTo>
                <a:cubicBezTo>
                  <a:pt x="7253919" y="1333686"/>
                  <a:pt x="7253659" y="1334188"/>
                  <a:pt x="7253287" y="1334598"/>
                </a:cubicBezTo>
                <a:cubicBezTo>
                  <a:pt x="7252915" y="1335007"/>
                  <a:pt x="7252357" y="1335360"/>
                  <a:pt x="7251612" y="1335658"/>
                </a:cubicBezTo>
                <a:cubicBezTo>
                  <a:pt x="7250868" y="1335956"/>
                  <a:pt x="7249882" y="1336179"/>
                  <a:pt x="7248654" y="1336328"/>
                </a:cubicBezTo>
                <a:cubicBezTo>
                  <a:pt x="7247427" y="1336477"/>
                  <a:pt x="7245920" y="1336551"/>
                  <a:pt x="7244134" y="1336551"/>
                </a:cubicBezTo>
                <a:cubicBezTo>
                  <a:pt x="7242273" y="1336551"/>
                  <a:pt x="7240767" y="1336477"/>
                  <a:pt x="7239613" y="1336328"/>
                </a:cubicBezTo>
                <a:cubicBezTo>
                  <a:pt x="7238460" y="1336179"/>
                  <a:pt x="7237567" y="1335956"/>
                  <a:pt x="7236934" y="1335658"/>
                </a:cubicBezTo>
                <a:cubicBezTo>
                  <a:pt x="7236302" y="1335360"/>
                  <a:pt x="7235892" y="1335007"/>
                  <a:pt x="7235706" y="1334598"/>
                </a:cubicBezTo>
                <a:cubicBezTo>
                  <a:pt x="7235520" y="1334188"/>
                  <a:pt x="7235502" y="1333686"/>
                  <a:pt x="7235651" y="1333091"/>
                </a:cubicBezTo>
                <a:lnTo>
                  <a:pt x="7255854" y="1232520"/>
                </a:lnTo>
                <a:cubicBezTo>
                  <a:pt x="7255928" y="1231999"/>
                  <a:pt x="7256133" y="1231515"/>
                  <a:pt x="7256468" y="1231069"/>
                </a:cubicBezTo>
                <a:cubicBezTo>
                  <a:pt x="7256803" y="1230623"/>
                  <a:pt x="7257324" y="1230250"/>
                  <a:pt x="7258031" y="1229953"/>
                </a:cubicBezTo>
                <a:cubicBezTo>
                  <a:pt x="7258738" y="1229655"/>
                  <a:pt x="7259630" y="1229451"/>
                  <a:pt x="7260709" y="1229339"/>
                </a:cubicBezTo>
                <a:cubicBezTo>
                  <a:pt x="7261788" y="1229227"/>
                  <a:pt x="7263072" y="1229171"/>
                  <a:pt x="7264560" y="1229171"/>
                </a:cubicBezTo>
                <a:cubicBezTo>
                  <a:pt x="7266123" y="1229171"/>
                  <a:pt x="7267407" y="1229227"/>
                  <a:pt x="7268411" y="1229339"/>
                </a:cubicBezTo>
                <a:cubicBezTo>
                  <a:pt x="7269416" y="1229451"/>
                  <a:pt x="7270197" y="1229655"/>
                  <a:pt x="7270755" y="1229953"/>
                </a:cubicBezTo>
                <a:cubicBezTo>
                  <a:pt x="7271313" y="1230250"/>
                  <a:pt x="7271667" y="1230623"/>
                  <a:pt x="7271816" y="1231069"/>
                </a:cubicBezTo>
                <a:cubicBezTo>
                  <a:pt x="7271965" y="1231515"/>
                  <a:pt x="7272002" y="1231999"/>
                  <a:pt x="7271927" y="1232520"/>
                </a:cubicBezTo>
                <a:lnTo>
                  <a:pt x="7268132" y="1251719"/>
                </a:lnTo>
                <a:cubicBezTo>
                  <a:pt x="7269249" y="1249189"/>
                  <a:pt x="7271090" y="1246510"/>
                  <a:pt x="7273658" y="1243682"/>
                </a:cubicBezTo>
                <a:cubicBezTo>
                  <a:pt x="7276225" y="1240854"/>
                  <a:pt x="7279220" y="1238250"/>
                  <a:pt x="7282643" y="1235869"/>
                </a:cubicBezTo>
                <a:cubicBezTo>
                  <a:pt x="7286066" y="1233487"/>
                  <a:pt x="7289805" y="1231515"/>
                  <a:pt x="7293861" y="1229953"/>
                </a:cubicBezTo>
                <a:cubicBezTo>
                  <a:pt x="7297917" y="1228390"/>
                  <a:pt x="7302065" y="1227609"/>
                  <a:pt x="7306307" y="1227609"/>
                </a:cubicBezTo>
                <a:close/>
                <a:moveTo>
                  <a:pt x="7192267" y="1227609"/>
                </a:moveTo>
                <a:cubicBezTo>
                  <a:pt x="7198518" y="1227609"/>
                  <a:pt x="7203820" y="1228390"/>
                  <a:pt x="7208173" y="1229953"/>
                </a:cubicBezTo>
                <a:cubicBezTo>
                  <a:pt x="7212526" y="1231515"/>
                  <a:pt x="7216098" y="1233525"/>
                  <a:pt x="7218889" y="1235980"/>
                </a:cubicBezTo>
                <a:cubicBezTo>
                  <a:pt x="7221679" y="1238436"/>
                  <a:pt x="7223707" y="1241171"/>
                  <a:pt x="7224972" y="1244184"/>
                </a:cubicBezTo>
                <a:cubicBezTo>
                  <a:pt x="7226237" y="1247198"/>
                  <a:pt x="7226870" y="1250193"/>
                  <a:pt x="7226870" y="1253170"/>
                </a:cubicBezTo>
                <a:cubicBezTo>
                  <a:pt x="7226870" y="1258305"/>
                  <a:pt x="7225679" y="1262918"/>
                  <a:pt x="7223298" y="1267011"/>
                </a:cubicBezTo>
                <a:cubicBezTo>
                  <a:pt x="7220917" y="1271104"/>
                  <a:pt x="7217196" y="1274601"/>
                  <a:pt x="7212136" y="1277503"/>
                </a:cubicBezTo>
                <a:cubicBezTo>
                  <a:pt x="7207076" y="1280406"/>
                  <a:pt x="7200602" y="1282638"/>
                  <a:pt x="7192714" y="1284201"/>
                </a:cubicBezTo>
                <a:cubicBezTo>
                  <a:pt x="7184826" y="1285763"/>
                  <a:pt x="7175375" y="1286545"/>
                  <a:pt x="7164362" y="1286545"/>
                </a:cubicBezTo>
                <a:lnTo>
                  <a:pt x="7152530" y="1286545"/>
                </a:lnTo>
                <a:cubicBezTo>
                  <a:pt x="7152009" y="1289000"/>
                  <a:pt x="7151656" y="1291382"/>
                  <a:pt x="7151470" y="1293688"/>
                </a:cubicBezTo>
                <a:cubicBezTo>
                  <a:pt x="7151284" y="1295995"/>
                  <a:pt x="7151191" y="1298153"/>
                  <a:pt x="7151191" y="1300162"/>
                </a:cubicBezTo>
                <a:cubicBezTo>
                  <a:pt x="7151191" y="1307604"/>
                  <a:pt x="7153032" y="1313297"/>
                  <a:pt x="7156716" y="1317240"/>
                </a:cubicBezTo>
                <a:cubicBezTo>
                  <a:pt x="7160399" y="1321184"/>
                  <a:pt x="7166371" y="1323156"/>
                  <a:pt x="7174631" y="1323156"/>
                </a:cubicBezTo>
                <a:cubicBezTo>
                  <a:pt x="7179394" y="1323156"/>
                  <a:pt x="7183672" y="1322803"/>
                  <a:pt x="7187467" y="1322096"/>
                </a:cubicBezTo>
                <a:cubicBezTo>
                  <a:pt x="7191263" y="1321389"/>
                  <a:pt x="7194555" y="1320626"/>
                  <a:pt x="7197346" y="1319808"/>
                </a:cubicBezTo>
                <a:cubicBezTo>
                  <a:pt x="7200136" y="1318989"/>
                  <a:pt x="7202425" y="1318226"/>
                  <a:pt x="7204211" y="1317520"/>
                </a:cubicBezTo>
                <a:cubicBezTo>
                  <a:pt x="7205997" y="1316813"/>
                  <a:pt x="7207224" y="1316459"/>
                  <a:pt x="7207894" y="1316459"/>
                </a:cubicBezTo>
                <a:cubicBezTo>
                  <a:pt x="7208564" y="1316459"/>
                  <a:pt x="7209066" y="1316701"/>
                  <a:pt x="7209401" y="1317185"/>
                </a:cubicBezTo>
                <a:cubicBezTo>
                  <a:pt x="7209736" y="1317668"/>
                  <a:pt x="7209903" y="1318357"/>
                  <a:pt x="7209903" y="1319250"/>
                </a:cubicBezTo>
                <a:cubicBezTo>
                  <a:pt x="7209903" y="1319994"/>
                  <a:pt x="7209829" y="1320887"/>
                  <a:pt x="7209680" y="1321929"/>
                </a:cubicBezTo>
                <a:cubicBezTo>
                  <a:pt x="7209531" y="1322970"/>
                  <a:pt x="7209308" y="1324031"/>
                  <a:pt x="7209010" y="1325110"/>
                </a:cubicBezTo>
                <a:cubicBezTo>
                  <a:pt x="7208713" y="1326189"/>
                  <a:pt x="7208322" y="1327212"/>
                  <a:pt x="7207838" y="1328179"/>
                </a:cubicBezTo>
                <a:cubicBezTo>
                  <a:pt x="7207355" y="1329147"/>
                  <a:pt x="7206815" y="1329965"/>
                  <a:pt x="7206220" y="1330635"/>
                </a:cubicBezTo>
                <a:cubicBezTo>
                  <a:pt x="7205327" y="1331528"/>
                  <a:pt x="7203746" y="1332402"/>
                  <a:pt x="7201476" y="1333258"/>
                </a:cubicBezTo>
                <a:cubicBezTo>
                  <a:pt x="7199206" y="1334114"/>
                  <a:pt x="7196509" y="1334895"/>
                  <a:pt x="7193383" y="1335602"/>
                </a:cubicBezTo>
                <a:cubicBezTo>
                  <a:pt x="7190258" y="1336309"/>
                  <a:pt x="7186835" y="1336886"/>
                  <a:pt x="7183114" y="1337332"/>
                </a:cubicBezTo>
                <a:cubicBezTo>
                  <a:pt x="7179394" y="1337779"/>
                  <a:pt x="7175673" y="1338002"/>
                  <a:pt x="7171952" y="1338002"/>
                </a:cubicBezTo>
                <a:cubicBezTo>
                  <a:pt x="7165329" y="1338002"/>
                  <a:pt x="7159525" y="1337258"/>
                  <a:pt x="7154539" y="1335770"/>
                </a:cubicBezTo>
                <a:cubicBezTo>
                  <a:pt x="7149553" y="1334281"/>
                  <a:pt x="7145405" y="1331993"/>
                  <a:pt x="7142093" y="1328905"/>
                </a:cubicBezTo>
                <a:cubicBezTo>
                  <a:pt x="7138782" y="1325817"/>
                  <a:pt x="7136308" y="1321966"/>
                  <a:pt x="7134671" y="1317352"/>
                </a:cubicBezTo>
                <a:cubicBezTo>
                  <a:pt x="7133034" y="1312738"/>
                  <a:pt x="7132215" y="1307306"/>
                  <a:pt x="7132215" y="1301055"/>
                </a:cubicBezTo>
                <a:cubicBezTo>
                  <a:pt x="7132215" y="1296219"/>
                  <a:pt x="7132680" y="1291028"/>
                  <a:pt x="7133610" y="1285484"/>
                </a:cubicBezTo>
                <a:cubicBezTo>
                  <a:pt x="7134540" y="1279940"/>
                  <a:pt x="7136010" y="1274452"/>
                  <a:pt x="7138019" y="1269020"/>
                </a:cubicBezTo>
                <a:cubicBezTo>
                  <a:pt x="7140028" y="1263588"/>
                  <a:pt x="7142633" y="1258379"/>
                  <a:pt x="7145833" y="1253393"/>
                </a:cubicBezTo>
                <a:cubicBezTo>
                  <a:pt x="7149033" y="1248407"/>
                  <a:pt x="7152846" y="1244017"/>
                  <a:pt x="7157274" y="1240222"/>
                </a:cubicBezTo>
                <a:cubicBezTo>
                  <a:pt x="7161702" y="1236427"/>
                  <a:pt x="7166818" y="1233376"/>
                  <a:pt x="7172622" y="1231069"/>
                </a:cubicBezTo>
                <a:cubicBezTo>
                  <a:pt x="7178426" y="1228762"/>
                  <a:pt x="7184975" y="1227609"/>
                  <a:pt x="7192267" y="1227609"/>
                </a:cubicBezTo>
                <a:close/>
                <a:moveTo>
                  <a:pt x="7071716" y="1227609"/>
                </a:moveTo>
                <a:cubicBezTo>
                  <a:pt x="7078339" y="1227609"/>
                  <a:pt x="7084013" y="1228948"/>
                  <a:pt x="7088739" y="1231627"/>
                </a:cubicBezTo>
                <a:cubicBezTo>
                  <a:pt x="7093464" y="1234306"/>
                  <a:pt x="7097687" y="1237990"/>
                  <a:pt x="7101408" y="1242678"/>
                </a:cubicBezTo>
                <a:lnTo>
                  <a:pt x="7103528" y="1232520"/>
                </a:lnTo>
                <a:cubicBezTo>
                  <a:pt x="7103826" y="1231329"/>
                  <a:pt x="7104682" y="1230474"/>
                  <a:pt x="7106096" y="1229953"/>
                </a:cubicBezTo>
                <a:cubicBezTo>
                  <a:pt x="7107510" y="1229432"/>
                  <a:pt x="7109705" y="1229171"/>
                  <a:pt x="7112681" y="1229171"/>
                </a:cubicBezTo>
                <a:cubicBezTo>
                  <a:pt x="7114170" y="1229171"/>
                  <a:pt x="7115416" y="1229227"/>
                  <a:pt x="7116421" y="1229339"/>
                </a:cubicBezTo>
                <a:cubicBezTo>
                  <a:pt x="7117425" y="1229451"/>
                  <a:pt x="7118225" y="1229655"/>
                  <a:pt x="7118820" y="1229953"/>
                </a:cubicBezTo>
                <a:cubicBezTo>
                  <a:pt x="7119416" y="1230250"/>
                  <a:pt x="7119788" y="1230623"/>
                  <a:pt x="7119937" y="1231069"/>
                </a:cubicBezTo>
                <a:cubicBezTo>
                  <a:pt x="7120086" y="1231515"/>
                  <a:pt x="7120123" y="1231999"/>
                  <a:pt x="7120048" y="1232520"/>
                </a:cubicBezTo>
                <a:lnTo>
                  <a:pt x="7098282" y="1341016"/>
                </a:lnTo>
                <a:cubicBezTo>
                  <a:pt x="7097092" y="1346969"/>
                  <a:pt x="7095175" y="1352178"/>
                  <a:pt x="7092534" y="1356643"/>
                </a:cubicBezTo>
                <a:cubicBezTo>
                  <a:pt x="7089892" y="1361108"/>
                  <a:pt x="7086525" y="1364810"/>
                  <a:pt x="7082432" y="1367749"/>
                </a:cubicBezTo>
                <a:cubicBezTo>
                  <a:pt x="7078339" y="1370688"/>
                  <a:pt x="7073484" y="1372902"/>
                  <a:pt x="7067865" y="1374390"/>
                </a:cubicBezTo>
                <a:cubicBezTo>
                  <a:pt x="7062247" y="1375879"/>
                  <a:pt x="7055866" y="1376623"/>
                  <a:pt x="7048722" y="1376623"/>
                </a:cubicBezTo>
                <a:cubicBezTo>
                  <a:pt x="7042546" y="1376623"/>
                  <a:pt x="7036909" y="1376009"/>
                  <a:pt x="7031812" y="1374781"/>
                </a:cubicBezTo>
                <a:cubicBezTo>
                  <a:pt x="7026714" y="1373553"/>
                  <a:pt x="7022640" y="1372084"/>
                  <a:pt x="7019589" y="1370372"/>
                </a:cubicBezTo>
                <a:cubicBezTo>
                  <a:pt x="7018473" y="1369628"/>
                  <a:pt x="7017710" y="1368902"/>
                  <a:pt x="7017301" y="1368196"/>
                </a:cubicBezTo>
                <a:cubicBezTo>
                  <a:pt x="7016892" y="1367489"/>
                  <a:pt x="7016687" y="1366577"/>
                  <a:pt x="7016687" y="1365461"/>
                </a:cubicBezTo>
                <a:cubicBezTo>
                  <a:pt x="7016687" y="1365014"/>
                  <a:pt x="7016706" y="1364382"/>
                  <a:pt x="7016743" y="1363563"/>
                </a:cubicBezTo>
                <a:cubicBezTo>
                  <a:pt x="7016780" y="1362745"/>
                  <a:pt x="7016892" y="1361926"/>
                  <a:pt x="7017078" y="1361108"/>
                </a:cubicBezTo>
                <a:cubicBezTo>
                  <a:pt x="7017264" y="1360289"/>
                  <a:pt x="7017487" y="1359433"/>
                  <a:pt x="7017748" y="1358540"/>
                </a:cubicBezTo>
                <a:cubicBezTo>
                  <a:pt x="7018008" y="1357647"/>
                  <a:pt x="7018343" y="1356847"/>
                  <a:pt x="7018752" y="1356140"/>
                </a:cubicBezTo>
                <a:cubicBezTo>
                  <a:pt x="7019161" y="1355434"/>
                  <a:pt x="7019664" y="1354875"/>
                  <a:pt x="7020259" y="1354466"/>
                </a:cubicBezTo>
                <a:cubicBezTo>
                  <a:pt x="7020854" y="1354057"/>
                  <a:pt x="7021487" y="1353852"/>
                  <a:pt x="7022157" y="1353852"/>
                </a:cubicBezTo>
                <a:cubicBezTo>
                  <a:pt x="7023050" y="1353852"/>
                  <a:pt x="7024166" y="1354243"/>
                  <a:pt x="7025505" y="1355024"/>
                </a:cubicBezTo>
                <a:cubicBezTo>
                  <a:pt x="7026845" y="1355806"/>
                  <a:pt x="7028631" y="1356680"/>
                  <a:pt x="7030863" y="1357647"/>
                </a:cubicBezTo>
                <a:cubicBezTo>
                  <a:pt x="7033095" y="1358615"/>
                  <a:pt x="7035867" y="1359508"/>
                  <a:pt x="7039179" y="1360326"/>
                </a:cubicBezTo>
                <a:cubicBezTo>
                  <a:pt x="7042490" y="1361145"/>
                  <a:pt x="7046564" y="1361554"/>
                  <a:pt x="7051401" y="1361554"/>
                </a:cubicBezTo>
                <a:cubicBezTo>
                  <a:pt x="7055420" y="1361554"/>
                  <a:pt x="7059047" y="1361145"/>
                  <a:pt x="7062284" y="1360326"/>
                </a:cubicBezTo>
                <a:cubicBezTo>
                  <a:pt x="7065521" y="1359508"/>
                  <a:pt x="7068349" y="1358280"/>
                  <a:pt x="7070768" y="1356643"/>
                </a:cubicBezTo>
                <a:cubicBezTo>
                  <a:pt x="7073186" y="1355006"/>
                  <a:pt x="7075158" y="1352922"/>
                  <a:pt x="7076684" y="1350392"/>
                </a:cubicBezTo>
                <a:cubicBezTo>
                  <a:pt x="7078209" y="1347862"/>
                  <a:pt x="7079344" y="1344848"/>
                  <a:pt x="7080088" y="1341351"/>
                </a:cubicBezTo>
                <a:cubicBezTo>
                  <a:pt x="7081353" y="1334579"/>
                  <a:pt x="7082618" y="1328961"/>
                  <a:pt x="7083883" y="1324496"/>
                </a:cubicBezTo>
                <a:cubicBezTo>
                  <a:pt x="7085148" y="1320031"/>
                  <a:pt x="7086190" y="1316571"/>
                  <a:pt x="7087008" y="1314115"/>
                </a:cubicBezTo>
                <a:cubicBezTo>
                  <a:pt x="7085818" y="1316868"/>
                  <a:pt x="7083920" y="1319640"/>
                  <a:pt x="7081316" y="1322431"/>
                </a:cubicBezTo>
                <a:cubicBezTo>
                  <a:pt x="7078711" y="1325221"/>
                  <a:pt x="7075698" y="1327789"/>
                  <a:pt x="7072274" y="1330133"/>
                </a:cubicBezTo>
                <a:cubicBezTo>
                  <a:pt x="7068851" y="1332477"/>
                  <a:pt x="7065094" y="1334374"/>
                  <a:pt x="7061001" y="1335825"/>
                </a:cubicBezTo>
                <a:cubicBezTo>
                  <a:pt x="7056908" y="1337276"/>
                  <a:pt x="7052741" y="1338002"/>
                  <a:pt x="7048499" y="1338002"/>
                </a:cubicBezTo>
                <a:cubicBezTo>
                  <a:pt x="7042918" y="1338002"/>
                  <a:pt x="7038193" y="1337072"/>
                  <a:pt x="7034323" y="1335211"/>
                </a:cubicBezTo>
                <a:cubicBezTo>
                  <a:pt x="7030454" y="1333351"/>
                  <a:pt x="7027347" y="1330802"/>
                  <a:pt x="7025003" y="1327565"/>
                </a:cubicBezTo>
                <a:cubicBezTo>
                  <a:pt x="7022659" y="1324328"/>
                  <a:pt x="7020966" y="1320496"/>
                  <a:pt x="7019924" y="1316068"/>
                </a:cubicBezTo>
                <a:cubicBezTo>
                  <a:pt x="7018882" y="1311641"/>
                  <a:pt x="7018361" y="1306860"/>
                  <a:pt x="7018361" y="1301725"/>
                </a:cubicBezTo>
                <a:cubicBezTo>
                  <a:pt x="7018361" y="1297409"/>
                  <a:pt x="7018771" y="1292554"/>
                  <a:pt x="7019589" y="1287159"/>
                </a:cubicBezTo>
                <a:cubicBezTo>
                  <a:pt x="7020408" y="1281764"/>
                  <a:pt x="7021710" y="1276331"/>
                  <a:pt x="7023496" y="1270862"/>
                </a:cubicBezTo>
                <a:cubicBezTo>
                  <a:pt x="7025282" y="1265392"/>
                  <a:pt x="7027570" y="1260072"/>
                  <a:pt x="7030361" y="1254900"/>
                </a:cubicBezTo>
                <a:cubicBezTo>
                  <a:pt x="7033151" y="1249728"/>
                  <a:pt x="7036519" y="1245115"/>
                  <a:pt x="7040462" y="1241059"/>
                </a:cubicBezTo>
                <a:cubicBezTo>
                  <a:pt x="7044406" y="1237004"/>
                  <a:pt x="7048964" y="1233748"/>
                  <a:pt x="7054136" y="1231292"/>
                </a:cubicBezTo>
                <a:cubicBezTo>
                  <a:pt x="7059308" y="1228837"/>
                  <a:pt x="7065168" y="1227609"/>
                  <a:pt x="7071716" y="1227609"/>
                </a:cubicBezTo>
                <a:close/>
                <a:moveTo>
                  <a:pt x="6957416" y="1227609"/>
                </a:moveTo>
                <a:cubicBezTo>
                  <a:pt x="6964039" y="1227609"/>
                  <a:pt x="6969713" y="1228948"/>
                  <a:pt x="6974439" y="1231627"/>
                </a:cubicBezTo>
                <a:cubicBezTo>
                  <a:pt x="6979164" y="1234306"/>
                  <a:pt x="6983387" y="1237990"/>
                  <a:pt x="6987108" y="1242678"/>
                </a:cubicBezTo>
                <a:lnTo>
                  <a:pt x="6989228" y="1232520"/>
                </a:lnTo>
                <a:cubicBezTo>
                  <a:pt x="6989526" y="1231329"/>
                  <a:pt x="6990382" y="1230474"/>
                  <a:pt x="6991796" y="1229953"/>
                </a:cubicBezTo>
                <a:cubicBezTo>
                  <a:pt x="6993210" y="1229432"/>
                  <a:pt x="6995405" y="1229171"/>
                  <a:pt x="6998381" y="1229171"/>
                </a:cubicBezTo>
                <a:cubicBezTo>
                  <a:pt x="6999870" y="1229171"/>
                  <a:pt x="7001116" y="1229227"/>
                  <a:pt x="7002121" y="1229339"/>
                </a:cubicBezTo>
                <a:cubicBezTo>
                  <a:pt x="7003125" y="1229451"/>
                  <a:pt x="7003925" y="1229655"/>
                  <a:pt x="7004520" y="1229953"/>
                </a:cubicBezTo>
                <a:cubicBezTo>
                  <a:pt x="7005116" y="1230250"/>
                  <a:pt x="7005488" y="1230623"/>
                  <a:pt x="7005637" y="1231069"/>
                </a:cubicBezTo>
                <a:cubicBezTo>
                  <a:pt x="7005786" y="1231515"/>
                  <a:pt x="7005823" y="1231999"/>
                  <a:pt x="7005748" y="1232520"/>
                </a:cubicBezTo>
                <a:lnTo>
                  <a:pt x="6985657" y="1333091"/>
                </a:lnTo>
                <a:cubicBezTo>
                  <a:pt x="6985359" y="1334356"/>
                  <a:pt x="6984540" y="1335249"/>
                  <a:pt x="6983201" y="1335770"/>
                </a:cubicBezTo>
                <a:cubicBezTo>
                  <a:pt x="6981861" y="1336290"/>
                  <a:pt x="6979629" y="1336551"/>
                  <a:pt x="6976504" y="1336551"/>
                </a:cubicBezTo>
                <a:cubicBezTo>
                  <a:pt x="6975015" y="1336551"/>
                  <a:pt x="6973787" y="1336477"/>
                  <a:pt x="6972820" y="1336328"/>
                </a:cubicBezTo>
                <a:cubicBezTo>
                  <a:pt x="6971853" y="1336179"/>
                  <a:pt x="6971071" y="1335974"/>
                  <a:pt x="6970476" y="1335714"/>
                </a:cubicBezTo>
                <a:cubicBezTo>
                  <a:pt x="6969881" y="1335453"/>
                  <a:pt x="6969471" y="1335118"/>
                  <a:pt x="6969248" y="1334709"/>
                </a:cubicBezTo>
                <a:cubicBezTo>
                  <a:pt x="6969025" y="1334300"/>
                  <a:pt x="6969025" y="1333760"/>
                  <a:pt x="6969248" y="1333091"/>
                </a:cubicBezTo>
                <a:lnTo>
                  <a:pt x="6972932" y="1314115"/>
                </a:lnTo>
                <a:cubicBezTo>
                  <a:pt x="6971964" y="1316496"/>
                  <a:pt x="6970216" y="1319101"/>
                  <a:pt x="6967686" y="1321929"/>
                </a:cubicBezTo>
                <a:cubicBezTo>
                  <a:pt x="6965155" y="1324756"/>
                  <a:pt x="6962160" y="1327361"/>
                  <a:pt x="6958700" y="1329742"/>
                </a:cubicBezTo>
                <a:cubicBezTo>
                  <a:pt x="6955240" y="1332123"/>
                  <a:pt x="6951389" y="1334095"/>
                  <a:pt x="6947147" y="1335658"/>
                </a:cubicBezTo>
                <a:cubicBezTo>
                  <a:pt x="6942906" y="1337221"/>
                  <a:pt x="6938590" y="1338002"/>
                  <a:pt x="6934199" y="1338002"/>
                </a:cubicBezTo>
                <a:cubicBezTo>
                  <a:pt x="6928246" y="1338002"/>
                  <a:pt x="6923316" y="1336960"/>
                  <a:pt x="6919409" y="1334877"/>
                </a:cubicBezTo>
                <a:cubicBezTo>
                  <a:pt x="6915503" y="1332793"/>
                  <a:pt x="6912396" y="1330040"/>
                  <a:pt x="6910089" y="1326617"/>
                </a:cubicBezTo>
                <a:cubicBezTo>
                  <a:pt x="6907782" y="1323194"/>
                  <a:pt x="6906201" y="1319324"/>
                  <a:pt x="6905345" y="1315008"/>
                </a:cubicBezTo>
                <a:cubicBezTo>
                  <a:pt x="6904489" y="1310692"/>
                  <a:pt x="6904061" y="1306264"/>
                  <a:pt x="6904061" y="1301725"/>
                </a:cubicBezTo>
                <a:cubicBezTo>
                  <a:pt x="6904061" y="1297558"/>
                  <a:pt x="6904452" y="1292833"/>
                  <a:pt x="6905234" y="1287549"/>
                </a:cubicBezTo>
                <a:cubicBezTo>
                  <a:pt x="6906015" y="1282266"/>
                  <a:pt x="6907280" y="1276871"/>
                  <a:pt x="6909029" y="1271364"/>
                </a:cubicBezTo>
                <a:cubicBezTo>
                  <a:pt x="6910777" y="1265858"/>
                  <a:pt x="6913047" y="1260500"/>
                  <a:pt x="6915838" y="1255291"/>
                </a:cubicBezTo>
                <a:cubicBezTo>
                  <a:pt x="6918628" y="1250082"/>
                  <a:pt x="6921995" y="1245412"/>
                  <a:pt x="6925939" y="1241282"/>
                </a:cubicBezTo>
                <a:cubicBezTo>
                  <a:pt x="6929883" y="1237152"/>
                  <a:pt x="6934460" y="1233841"/>
                  <a:pt x="6939669" y="1231348"/>
                </a:cubicBezTo>
                <a:cubicBezTo>
                  <a:pt x="6944878" y="1228855"/>
                  <a:pt x="6950794" y="1227609"/>
                  <a:pt x="6957416" y="1227609"/>
                </a:cubicBezTo>
                <a:close/>
                <a:moveTo>
                  <a:pt x="6859636" y="1227609"/>
                </a:moveTo>
                <a:cubicBezTo>
                  <a:pt x="6864622" y="1227609"/>
                  <a:pt x="6868789" y="1228371"/>
                  <a:pt x="6872138" y="1229897"/>
                </a:cubicBezTo>
                <a:cubicBezTo>
                  <a:pt x="6875486" y="1231422"/>
                  <a:pt x="6878203" y="1233432"/>
                  <a:pt x="6880286" y="1235925"/>
                </a:cubicBezTo>
                <a:cubicBezTo>
                  <a:pt x="6882370" y="1238417"/>
                  <a:pt x="6883858" y="1241301"/>
                  <a:pt x="6884751" y="1244575"/>
                </a:cubicBezTo>
                <a:cubicBezTo>
                  <a:pt x="6885644" y="1247849"/>
                  <a:pt x="6886090" y="1251272"/>
                  <a:pt x="6886090" y="1254844"/>
                </a:cubicBezTo>
                <a:cubicBezTo>
                  <a:pt x="6886090" y="1257449"/>
                  <a:pt x="6885942" y="1260016"/>
                  <a:pt x="6885644" y="1262546"/>
                </a:cubicBezTo>
                <a:cubicBezTo>
                  <a:pt x="6885346" y="1265076"/>
                  <a:pt x="6884937" y="1267681"/>
                  <a:pt x="6884416" y="1270360"/>
                </a:cubicBezTo>
                <a:lnTo>
                  <a:pt x="6871803" y="1333091"/>
                </a:lnTo>
                <a:cubicBezTo>
                  <a:pt x="6871654" y="1333686"/>
                  <a:pt x="6871412" y="1334188"/>
                  <a:pt x="6871078" y="1334598"/>
                </a:cubicBezTo>
                <a:cubicBezTo>
                  <a:pt x="6870743" y="1335007"/>
                  <a:pt x="6870185" y="1335360"/>
                  <a:pt x="6869403" y="1335658"/>
                </a:cubicBezTo>
                <a:cubicBezTo>
                  <a:pt x="6868622" y="1335956"/>
                  <a:pt x="6867636" y="1336179"/>
                  <a:pt x="6866445" y="1336328"/>
                </a:cubicBezTo>
                <a:cubicBezTo>
                  <a:pt x="6865255" y="1336477"/>
                  <a:pt x="6863729" y="1336551"/>
                  <a:pt x="6861869" y="1336551"/>
                </a:cubicBezTo>
                <a:cubicBezTo>
                  <a:pt x="6860083" y="1336551"/>
                  <a:pt x="6858613" y="1336477"/>
                  <a:pt x="6857460" y="1336328"/>
                </a:cubicBezTo>
                <a:cubicBezTo>
                  <a:pt x="6856306" y="1336179"/>
                  <a:pt x="6855413" y="1335956"/>
                  <a:pt x="6854781" y="1335658"/>
                </a:cubicBezTo>
                <a:cubicBezTo>
                  <a:pt x="6854148" y="1335360"/>
                  <a:pt x="6853739" y="1335007"/>
                  <a:pt x="6853553" y="1334598"/>
                </a:cubicBezTo>
                <a:cubicBezTo>
                  <a:pt x="6853367" y="1334188"/>
                  <a:pt x="6853311" y="1333686"/>
                  <a:pt x="6853386" y="1333091"/>
                </a:cubicBezTo>
                <a:lnTo>
                  <a:pt x="6865775" y="1271029"/>
                </a:lnTo>
                <a:cubicBezTo>
                  <a:pt x="6866296" y="1268723"/>
                  <a:pt x="6866650" y="1266490"/>
                  <a:pt x="6866836" y="1264332"/>
                </a:cubicBezTo>
                <a:cubicBezTo>
                  <a:pt x="6867022" y="1262174"/>
                  <a:pt x="6867115" y="1260277"/>
                  <a:pt x="6867115" y="1258639"/>
                </a:cubicBezTo>
                <a:cubicBezTo>
                  <a:pt x="6867115" y="1254100"/>
                  <a:pt x="6866148" y="1250435"/>
                  <a:pt x="6864213" y="1247645"/>
                </a:cubicBezTo>
                <a:cubicBezTo>
                  <a:pt x="6862278" y="1244854"/>
                  <a:pt x="6859041" y="1243459"/>
                  <a:pt x="6854502" y="1243459"/>
                </a:cubicBezTo>
                <a:cubicBezTo>
                  <a:pt x="6850558" y="1243459"/>
                  <a:pt x="6846521" y="1244594"/>
                  <a:pt x="6842391" y="1246863"/>
                </a:cubicBezTo>
                <a:cubicBezTo>
                  <a:pt x="6838261" y="1249133"/>
                  <a:pt x="6834429" y="1252258"/>
                  <a:pt x="6830894" y="1256240"/>
                </a:cubicBezTo>
                <a:cubicBezTo>
                  <a:pt x="6827359" y="1260221"/>
                  <a:pt x="6824197" y="1264946"/>
                  <a:pt x="6821406" y="1270415"/>
                </a:cubicBezTo>
                <a:cubicBezTo>
                  <a:pt x="6818616" y="1275885"/>
                  <a:pt x="6816588" y="1281819"/>
                  <a:pt x="6815323" y="1288219"/>
                </a:cubicBezTo>
                <a:lnTo>
                  <a:pt x="6806393" y="1333091"/>
                </a:lnTo>
                <a:cubicBezTo>
                  <a:pt x="6806244" y="1333686"/>
                  <a:pt x="6805984" y="1334188"/>
                  <a:pt x="6805612" y="1334598"/>
                </a:cubicBezTo>
                <a:cubicBezTo>
                  <a:pt x="6805240" y="1335007"/>
                  <a:pt x="6804682" y="1335360"/>
                  <a:pt x="6803938" y="1335658"/>
                </a:cubicBezTo>
                <a:cubicBezTo>
                  <a:pt x="6803193" y="1335956"/>
                  <a:pt x="6802207" y="1336179"/>
                  <a:pt x="6800979" y="1336328"/>
                </a:cubicBezTo>
                <a:cubicBezTo>
                  <a:pt x="6799752" y="1336477"/>
                  <a:pt x="6798245" y="1336551"/>
                  <a:pt x="6796459" y="1336551"/>
                </a:cubicBezTo>
                <a:cubicBezTo>
                  <a:pt x="6794599" y="1336551"/>
                  <a:pt x="6793092" y="1336477"/>
                  <a:pt x="6791938" y="1336328"/>
                </a:cubicBezTo>
                <a:cubicBezTo>
                  <a:pt x="6790785" y="1336179"/>
                  <a:pt x="6789892" y="1335956"/>
                  <a:pt x="6789259" y="1335658"/>
                </a:cubicBezTo>
                <a:cubicBezTo>
                  <a:pt x="6788627" y="1335360"/>
                  <a:pt x="6788217" y="1335007"/>
                  <a:pt x="6788031" y="1334598"/>
                </a:cubicBezTo>
                <a:cubicBezTo>
                  <a:pt x="6787845" y="1334188"/>
                  <a:pt x="6787827" y="1333686"/>
                  <a:pt x="6787976" y="1333091"/>
                </a:cubicBezTo>
                <a:lnTo>
                  <a:pt x="6808179" y="1232520"/>
                </a:lnTo>
                <a:cubicBezTo>
                  <a:pt x="6808254" y="1231999"/>
                  <a:pt x="6808458" y="1231515"/>
                  <a:pt x="6808793" y="1231069"/>
                </a:cubicBezTo>
                <a:cubicBezTo>
                  <a:pt x="6809128" y="1230623"/>
                  <a:pt x="6809649" y="1230250"/>
                  <a:pt x="6810356" y="1229953"/>
                </a:cubicBezTo>
                <a:cubicBezTo>
                  <a:pt x="6811063" y="1229655"/>
                  <a:pt x="6811955" y="1229451"/>
                  <a:pt x="6813035" y="1229339"/>
                </a:cubicBezTo>
                <a:cubicBezTo>
                  <a:pt x="6814113" y="1229227"/>
                  <a:pt x="6815397" y="1229171"/>
                  <a:pt x="6816885" y="1229171"/>
                </a:cubicBezTo>
                <a:cubicBezTo>
                  <a:pt x="6818448" y="1229171"/>
                  <a:pt x="6819732" y="1229227"/>
                  <a:pt x="6820736" y="1229339"/>
                </a:cubicBezTo>
                <a:cubicBezTo>
                  <a:pt x="6821741" y="1229451"/>
                  <a:pt x="6822522" y="1229655"/>
                  <a:pt x="6823080" y="1229953"/>
                </a:cubicBezTo>
                <a:cubicBezTo>
                  <a:pt x="6823638" y="1230250"/>
                  <a:pt x="6823992" y="1230623"/>
                  <a:pt x="6824141" y="1231069"/>
                </a:cubicBezTo>
                <a:cubicBezTo>
                  <a:pt x="6824290" y="1231515"/>
                  <a:pt x="6824327" y="1231999"/>
                  <a:pt x="6824253" y="1232520"/>
                </a:cubicBezTo>
                <a:lnTo>
                  <a:pt x="6820457" y="1251719"/>
                </a:lnTo>
                <a:cubicBezTo>
                  <a:pt x="6821574" y="1249189"/>
                  <a:pt x="6823397" y="1246510"/>
                  <a:pt x="6825927" y="1243682"/>
                </a:cubicBezTo>
                <a:cubicBezTo>
                  <a:pt x="6828457" y="1240854"/>
                  <a:pt x="6831471" y="1238250"/>
                  <a:pt x="6834968" y="1235869"/>
                </a:cubicBezTo>
                <a:cubicBezTo>
                  <a:pt x="6838465" y="1233487"/>
                  <a:pt x="6842316" y="1231515"/>
                  <a:pt x="6846521" y="1229953"/>
                </a:cubicBezTo>
                <a:cubicBezTo>
                  <a:pt x="6850725" y="1228390"/>
                  <a:pt x="6855097" y="1227609"/>
                  <a:pt x="6859636" y="1227609"/>
                </a:cubicBezTo>
                <a:close/>
                <a:moveTo>
                  <a:pt x="6728816" y="1227609"/>
                </a:moveTo>
                <a:cubicBezTo>
                  <a:pt x="6735439" y="1227609"/>
                  <a:pt x="6741113" y="1228948"/>
                  <a:pt x="6745839" y="1231627"/>
                </a:cubicBezTo>
                <a:cubicBezTo>
                  <a:pt x="6750564" y="1234306"/>
                  <a:pt x="6754787" y="1237990"/>
                  <a:pt x="6758508" y="1242678"/>
                </a:cubicBezTo>
                <a:lnTo>
                  <a:pt x="6760628" y="1232520"/>
                </a:lnTo>
                <a:cubicBezTo>
                  <a:pt x="6760926" y="1231329"/>
                  <a:pt x="6761782" y="1230474"/>
                  <a:pt x="6763196" y="1229953"/>
                </a:cubicBezTo>
                <a:cubicBezTo>
                  <a:pt x="6764610" y="1229432"/>
                  <a:pt x="6766805" y="1229171"/>
                  <a:pt x="6769781" y="1229171"/>
                </a:cubicBezTo>
                <a:cubicBezTo>
                  <a:pt x="6771270" y="1229171"/>
                  <a:pt x="6772516" y="1229227"/>
                  <a:pt x="6773521" y="1229339"/>
                </a:cubicBezTo>
                <a:cubicBezTo>
                  <a:pt x="6774525" y="1229451"/>
                  <a:pt x="6775325" y="1229655"/>
                  <a:pt x="6775920" y="1229953"/>
                </a:cubicBezTo>
                <a:cubicBezTo>
                  <a:pt x="6776516" y="1230250"/>
                  <a:pt x="6776888" y="1230623"/>
                  <a:pt x="6777037" y="1231069"/>
                </a:cubicBezTo>
                <a:cubicBezTo>
                  <a:pt x="6777186" y="1231515"/>
                  <a:pt x="6777223" y="1231999"/>
                  <a:pt x="6777148" y="1232520"/>
                </a:cubicBezTo>
                <a:lnTo>
                  <a:pt x="6757057" y="1333091"/>
                </a:lnTo>
                <a:cubicBezTo>
                  <a:pt x="6756759" y="1334356"/>
                  <a:pt x="6755940" y="1335249"/>
                  <a:pt x="6754601" y="1335770"/>
                </a:cubicBezTo>
                <a:cubicBezTo>
                  <a:pt x="6753262" y="1336290"/>
                  <a:pt x="6751029" y="1336551"/>
                  <a:pt x="6747904" y="1336551"/>
                </a:cubicBezTo>
                <a:cubicBezTo>
                  <a:pt x="6746415" y="1336551"/>
                  <a:pt x="6745188" y="1336477"/>
                  <a:pt x="6744220" y="1336328"/>
                </a:cubicBezTo>
                <a:cubicBezTo>
                  <a:pt x="6743253" y="1336179"/>
                  <a:pt x="6742472" y="1335974"/>
                  <a:pt x="6741876" y="1335714"/>
                </a:cubicBezTo>
                <a:cubicBezTo>
                  <a:pt x="6741281" y="1335453"/>
                  <a:pt x="6740872" y="1335118"/>
                  <a:pt x="6740648" y="1334709"/>
                </a:cubicBezTo>
                <a:cubicBezTo>
                  <a:pt x="6740425" y="1334300"/>
                  <a:pt x="6740425" y="1333760"/>
                  <a:pt x="6740648" y="1333091"/>
                </a:cubicBezTo>
                <a:lnTo>
                  <a:pt x="6744332" y="1314115"/>
                </a:lnTo>
                <a:cubicBezTo>
                  <a:pt x="6743364" y="1316496"/>
                  <a:pt x="6741616" y="1319101"/>
                  <a:pt x="6739086" y="1321929"/>
                </a:cubicBezTo>
                <a:cubicBezTo>
                  <a:pt x="6736556" y="1324756"/>
                  <a:pt x="6733560" y="1327361"/>
                  <a:pt x="6730100" y="1329742"/>
                </a:cubicBezTo>
                <a:cubicBezTo>
                  <a:pt x="6726640" y="1332123"/>
                  <a:pt x="6722789" y="1334095"/>
                  <a:pt x="6718547" y="1335658"/>
                </a:cubicBezTo>
                <a:cubicBezTo>
                  <a:pt x="6714306" y="1337221"/>
                  <a:pt x="6709990" y="1338002"/>
                  <a:pt x="6705599" y="1338002"/>
                </a:cubicBezTo>
                <a:cubicBezTo>
                  <a:pt x="6699646" y="1338002"/>
                  <a:pt x="6694716" y="1336960"/>
                  <a:pt x="6690809" y="1334877"/>
                </a:cubicBezTo>
                <a:cubicBezTo>
                  <a:pt x="6686903" y="1332793"/>
                  <a:pt x="6683796" y="1330040"/>
                  <a:pt x="6681489" y="1326617"/>
                </a:cubicBezTo>
                <a:cubicBezTo>
                  <a:pt x="6679182" y="1323194"/>
                  <a:pt x="6677601" y="1319324"/>
                  <a:pt x="6676745" y="1315008"/>
                </a:cubicBezTo>
                <a:cubicBezTo>
                  <a:pt x="6675890" y="1310692"/>
                  <a:pt x="6675462" y="1306264"/>
                  <a:pt x="6675462" y="1301725"/>
                </a:cubicBezTo>
                <a:cubicBezTo>
                  <a:pt x="6675462" y="1297558"/>
                  <a:pt x="6675852" y="1292833"/>
                  <a:pt x="6676634" y="1287549"/>
                </a:cubicBezTo>
                <a:cubicBezTo>
                  <a:pt x="6677415" y="1282266"/>
                  <a:pt x="6678680" y="1276871"/>
                  <a:pt x="6680429" y="1271364"/>
                </a:cubicBezTo>
                <a:cubicBezTo>
                  <a:pt x="6682177" y="1265858"/>
                  <a:pt x="6684447" y="1260500"/>
                  <a:pt x="6687238" y="1255291"/>
                </a:cubicBezTo>
                <a:cubicBezTo>
                  <a:pt x="6690028" y="1250082"/>
                  <a:pt x="6693395" y="1245412"/>
                  <a:pt x="6697339" y="1241282"/>
                </a:cubicBezTo>
                <a:cubicBezTo>
                  <a:pt x="6701283" y="1237152"/>
                  <a:pt x="6705860" y="1233841"/>
                  <a:pt x="6711069" y="1231348"/>
                </a:cubicBezTo>
                <a:cubicBezTo>
                  <a:pt x="6716278" y="1228855"/>
                  <a:pt x="6722194" y="1227609"/>
                  <a:pt x="6728816" y="1227609"/>
                </a:cubicBezTo>
                <a:close/>
                <a:moveTo>
                  <a:pt x="6250036" y="1227609"/>
                </a:moveTo>
                <a:cubicBezTo>
                  <a:pt x="6255022" y="1227609"/>
                  <a:pt x="6259189" y="1228371"/>
                  <a:pt x="6262538" y="1229897"/>
                </a:cubicBezTo>
                <a:cubicBezTo>
                  <a:pt x="6265887" y="1231422"/>
                  <a:pt x="6268603" y="1233432"/>
                  <a:pt x="6270686" y="1235925"/>
                </a:cubicBezTo>
                <a:cubicBezTo>
                  <a:pt x="6272770" y="1238417"/>
                  <a:pt x="6274258" y="1241301"/>
                  <a:pt x="6275151" y="1244575"/>
                </a:cubicBezTo>
                <a:cubicBezTo>
                  <a:pt x="6276044" y="1247849"/>
                  <a:pt x="6276491" y="1251272"/>
                  <a:pt x="6276491" y="1254844"/>
                </a:cubicBezTo>
                <a:cubicBezTo>
                  <a:pt x="6276491" y="1257449"/>
                  <a:pt x="6276342" y="1260016"/>
                  <a:pt x="6276044" y="1262546"/>
                </a:cubicBezTo>
                <a:cubicBezTo>
                  <a:pt x="6275747" y="1265076"/>
                  <a:pt x="6275337" y="1267681"/>
                  <a:pt x="6274816" y="1270360"/>
                </a:cubicBezTo>
                <a:lnTo>
                  <a:pt x="6262203" y="1333091"/>
                </a:lnTo>
                <a:cubicBezTo>
                  <a:pt x="6262054" y="1333686"/>
                  <a:pt x="6261812" y="1334188"/>
                  <a:pt x="6261478" y="1334598"/>
                </a:cubicBezTo>
                <a:cubicBezTo>
                  <a:pt x="6261143" y="1335007"/>
                  <a:pt x="6260585" y="1335360"/>
                  <a:pt x="6259803" y="1335658"/>
                </a:cubicBezTo>
                <a:cubicBezTo>
                  <a:pt x="6259022" y="1335956"/>
                  <a:pt x="6258036" y="1336179"/>
                  <a:pt x="6256845" y="1336328"/>
                </a:cubicBezTo>
                <a:cubicBezTo>
                  <a:pt x="6255655" y="1336477"/>
                  <a:pt x="6254129" y="1336551"/>
                  <a:pt x="6252269" y="1336551"/>
                </a:cubicBezTo>
                <a:cubicBezTo>
                  <a:pt x="6250483" y="1336551"/>
                  <a:pt x="6249013" y="1336477"/>
                  <a:pt x="6247860" y="1336328"/>
                </a:cubicBezTo>
                <a:cubicBezTo>
                  <a:pt x="6246706" y="1336179"/>
                  <a:pt x="6245814" y="1335956"/>
                  <a:pt x="6245181" y="1335658"/>
                </a:cubicBezTo>
                <a:cubicBezTo>
                  <a:pt x="6244548" y="1335360"/>
                  <a:pt x="6244139" y="1335007"/>
                  <a:pt x="6243953" y="1334598"/>
                </a:cubicBezTo>
                <a:cubicBezTo>
                  <a:pt x="6243767" y="1334188"/>
                  <a:pt x="6243711" y="1333686"/>
                  <a:pt x="6243786" y="1333091"/>
                </a:cubicBezTo>
                <a:lnTo>
                  <a:pt x="6256176" y="1271029"/>
                </a:lnTo>
                <a:cubicBezTo>
                  <a:pt x="6256696" y="1268723"/>
                  <a:pt x="6257050" y="1266490"/>
                  <a:pt x="6257236" y="1264332"/>
                </a:cubicBezTo>
                <a:cubicBezTo>
                  <a:pt x="6257422" y="1262174"/>
                  <a:pt x="6257515" y="1260277"/>
                  <a:pt x="6257515" y="1258639"/>
                </a:cubicBezTo>
                <a:cubicBezTo>
                  <a:pt x="6257515" y="1254100"/>
                  <a:pt x="6256548" y="1250435"/>
                  <a:pt x="6254613" y="1247645"/>
                </a:cubicBezTo>
                <a:cubicBezTo>
                  <a:pt x="6252678" y="1244854"/>
                  <a:pt x="6249441" y="1243459"/>
                  <a:pt x="6244902" y="1243459"/>
                </a:cubicBezTo>
                <a:cubicBezTo>
                  <a:pt x="6240958" y="1243459"/>
                  <a:pt x="6236921" y="1244594"/>
                  <a:pt x="6232791" y="1246863"/>
                </a:cubicBezTo>
                <a:cubicBezTo>
                  <a:pt x="6228661" y="1249133"/>
                  <a:pt x="6224829" y="1252258"/>
                  <a:pt x="6221294" y="1256240"/>
                </a:cubicBezTo>
                <a:cubicBezTo>
                  <a:pt x="6217759" y="1260221"/>
                  <a:pt x="6214597" y="1264946"/>
                  <a:pt x="6211806" y="1270415"/>
                </a:cubicBezTo>
                <a:cubicBezTo>
                  <a:pt x="6209016" y="1275885"/>
                  <a:pt x="6206988" y="1281819"/>
                  <a:pt x="6205723" y="1288219"/>
                </a:cubicBezTo>
                <a:lnTo>
                  <a:pt x="6196793" y="1333091"/>
                </a:lnTo>
                <a:cubicBezTo>
                  <a:pt x="6196644" y="1333686"/>
                  <a:pt x="6196384" y="1334188"/>
                  <a:pt x="6196012" y="1334598"/>
                </a:cubicBezTo>
                <a:cubicBezTo>
                  <a:pt x="6195640" y="1335007"/>
                  <a:pt x="6195082" y="1335360"/>
                  <a:pt x="6194338" y="1335658"/>
                </a:cubicBezTo>
                <a:cubicBezTo>
                  <a:pt x="6193593" y="1335956"/>
                  <a:pt x="6192607" y="1336179"/>
                  <a:pt x="6191379" y="1336328"/>
                </a:cubicBezTo>
                <a:cubicBezTo>
                  <a:pt x="6190152" y="1336477"/>
                  <a:pt x="6188645" y="1336551"/>
                  <a:pt x="6186859" y="1336551"/>
                </a:cubicBezTo>
                <a:cubicBezTo>
                  <a:pt x="6184999" y="1336551"/>
                  <a:pt x="6183492" y="1336477"/>
                  <a:pt x="6182338" y="1336328"/>
                </a:cubicBezTo>
                <a:cubicBezTo>
                  <a:pt x="6181185" y="1336179"/>
                  <a:pt x="6180292" y="1335956"/>
                  <a:pt x="6179659" y="1335658"/>
                </a:cubicBezTo>
                <a:cubicBezTo>
                  <a:pt x="6179027" y="1335360"/>
                  <a:pt x="6178617" y="1335007"/>
                  <a:pt x="6178431" y="1334598"/>
                </a:cubicBezTo>
                <a:cubicBezTo>
                  <a:pt x="6178246" y="1334188"/>
                  <a:pt x="6178227" y="1333686"/>
                  <a:pt x="6178376" y="1333091"/>
                </a:cubicBezTo>
                <a:lnTo>
                  <a:pt x="6198579" y="1232520"/>
                </a:lnTo>
                <a:cubicBezTo>
                  <a:pt x="6198654" y="1231999"/>
                  <a:pt x="6198858" y="1231515"/>
                  <a:pt x="6199193" y="1231069"/>
                </a:cubicBezTo>
                <a:cubicBezTo>
                  <a:pt x="6199528" y="1230623"/>
                  <a:pt x="6200049" y="1230250"/>
                  <a:pt x="6200756" y="1229953"/>
                </a:cubicBezTo>
                <a:cubicBezTo>
                  <a:pt x="6201463" y="1229655"/>
                  <a:pt x="6202356" y="1229451"/>
                  <a:pt x="6203435" y="1229339"/>
                </a:cubicBezTo>
                <a:cubicBezTo>
                  <a:pt x="6204514" y="1229227"/>
                  <a:pt x="6205797" y="1229171"/>
                  <a:pt x="6207285" y="1229171"/>
                </a:cubicBezTo>
                <a:cubicBezTo>
                  <a:pt x="6208848" y="1229171"/>
                  <a:pt x="6210132" y="1229227"/>
                  <a:pt x="6211136" y="1229339"/>
                </a:cubicBezTo>
                <a:cubicBezTo>
                  <a:pt x="6212141" y="1229451"/>
                  <a:pt x="6212922" y="1229655"/>
                  <a:pt x="6213480" y="1229953"/>
                </a:cubicBezTo>
                <a:cubicBezTo>
                  <a:pt x="6214039" y="1230250"/>
                  <a:pt x="6214392" y="1230623"/>
                  <a:pt x="6214541" y="1231069"/>
                </a:cubicBezTo>
                <a:cubicBezTo>
                  <a:pt x="6214690" y="1231515"/>
                  <a:pt x="6214727" y="1231999"/>
                  <a:pt x="6214653" y="1232520"/>
                </a:cubicBezTo>
                <a:lnTo>
                  <a:pt x="6210857" y="1251719"/>
                </a:lnTo>
                <a:cubicBezTo>
                  <a:pt x="6211974" y="1249189"/>
                  <a:pt x="6213797" y="1246510"/>
                  <a:pt x="6216327" y="1243682"/>
                </a:cubicBezTo>
                <a:cubicBezTo>
                  <a:pt x="6218857" y="1240854"/>
                  <a:pt x="6221871" y="1238250"/>
                  <a:pt x="6225368" y="1235869"/>
                </a:cubicBezTo>
                <a:cubicBezTo>
                  <a:pt x="6228866" y="1233487"/>
                  <a:pt x="6232716" y="1231515"/>
                  <a:pt x="6236921" y="1229953"/>
                </a:cubicBezTo>
                <a:cubicBezTo>
                  <a:pt x="6241125" y="1228390"/>
                  <a:pt x="6245497" y="1227609"/>
                  <a:pt x="6250036" y="1227609"/>
                </a:cubicBezTo>
                <a:close/>
                <a:moveTo>
                  <a:pt x="6119216" y="1227609"/>
                </a:moveTo>
                <a:cubicBezTo>
                  <a:pt x="6125839" y="1227609"/>
                  <a:pt x="6131513" y="1228948"/>
                  <a:pt x="6136239" y="1231627"/>
                </a:cubicBezTo>
                <a:cubicBezTo>
                  <a:pt x="6140964" y="1234306"/>
                  <a:pt x="6145187" y="1237990"/>
                  <a:pt x="6148908" y="1242678"/>
                </a:cubicBezTo>
                <a:lnTo>
                  <a:pt x="6151028" y="1232520"/>
                </a:lnTo>
                <a:cubicBezTo>
                  <a:pt x="6151326" y="1231329"/>
                  <a:pt x="6152182" y="1230474"/>
                  <a:pt x="6153596" y="1229953"/>
                </a:cubicBezTo>
                <a:cubicBezTo>
                  <a:pt x="6155010" y="1229432"/>
                  <a:pt x="6157205" y="1229171"/>
                  <a:pt x="6160181" y="1229171"/>
                </a:cubicBezTo>
                <a:cubicBezTo>
                  <a:pt x="6161670" y="1229171"/>
                  <a:pt x="6162916" y="1229227"/>
                  <a:pt x="6163921" y="1229339"/>
                </a:cubicBezTo>
                <a:cubicBezTo>
                  <a:pt x="6164925" y="1229451"/>
                  <a:pt x="6165725" y="1229655"/>
                  <a:pt x="6166321" y="1229953"/>
                </a:cubicBezTo>
                <a:cubicBezTo>
                  <a:pt x="6166916" y="1230250"/>
                  <a:pt x="6167288" y="1230623"/>
                  <a:pt x="6167437" y="1231069"/>
                </a:cubicBezTo>
                <a:cubicBezTo>
                  <a:pt x="6167586" y="1231515"/>
                  <a:pt x="6167623" y="1231999"/>
                  <a:pt x="6167549" y="1232520"/>
                </a:cubicBezTo>
                <a:lnTo>
                  <a:pt x="6147457" y="1333091"/>
                </a:lnTo>
                <a:cubicBezTo>
                  <a:pt x="6147159" y="1334356"/>
                  <a:pt x="6146340" y="1335249"/>
                  <a:pt x="6145001" y="1335770"/>
                </a:cubicBezTo>
                <a:cubicBezTo>
                  <a:pt x="6143662" y="1336290"/>
                  <a:pt x="6141429" y="1336551"/>
                  <a:pt x="6138304" y="1336551"/>
                </a:cubicBezTo>
                <a:cubicBezTo>
                  <a:pt x="6136815" y="1336551"/>
                  <a:pt x="6135588" y="1336477"/>
                  <a:pt x="6134620" y="1336328"/>
                </a:cubicBezTo>
                <a:cubicBezTo>
                  <a:pt x="6133653" y="1336179"/>
                  <a:pt x="6132872" y="1335974"/>
                  <a:pt x="6132276" y="1335714"/>
                </a:cubicBezTo>
                <a:cubicBezTo>
                  <a:pt x="6131681" y="1335453"/>
                  <a:pt x="6131272" y="1335118"/>
                  <a:pt x="6131048" y="1334709"/>
                </a:cubicBezTo>
                <a:cubicBezTo>
                  <a:pt x="6130825" y="1334300"/>
                  <a:pt x="6130825" y="1333760"/>
                  <a:pt x="6131048" y="1333091"/>
                </a:cubicBezTo>
                <a:lnTo>
                  <a:pt x="6134732" y="1314115"/>
                </a:lnTo>
                <a:cubicBezTo>
                  <a:pt x="6133764" y="1316496"/>
                  <a:pt x="6132016" y="1319101"/>
                  <a:pt x="6129486" y="1321929"/>
                </a:cubicBezTo>
                <a:cubicBezTo>
                  <a:pt x="6126956" y="1324756"/>
                  <a:pt x="6123960" y="1327361"/>
                  <a:pt x="6120500" y="1329742"/>
                </a:cubicBezTo>
                <a:cubicBezTo>
                  <a:pt x="6117040" y="1332123"/>
                  <a:pt x="6113189" y="1334095"/>
                  <a:pt x="6108947" y="1335658"/>
                </a:cubicBezTo>
                <a:cubicBezTo>
                  <a:pt x="6104706" y="1337221"/>
                  <a:pt x="6100390" y="1338002"/>
                  <a:pt x="6095999" y="1338002"/>
                </a:cubicBezTo>
                <a:cubicBezTo>
                  <a:pt x="6090046" y="1338002"/>
                  <a:pt x="6085116" y="1336960"/>
                  <a:pt x="6081209" y="1334877"/>
                </a:cubicBezTo>
                <a:cubicBezTo>
                  <a:pt x="6077303" y="1332793"/>
                  <a:pt x="6074196" y="1330040"/>
                  <a:pt x="6071889" y="1326617"/>
                </a:cubicBezTo>
                <a:cubicBezTo>
                  <a:pt x="6069582" y="1323194"/>
                  <a:pt x="6068001" y="1319324"/>
                  <a:pt x="6067145" y="1315008"/>
                </a:cubicBezTo>
                <a:cubicBezTo>
                  <a:pt x="6066290" y="1310692"/>
                  <a:pt x="6065862" y="1306264"/>
                  <a:pt x="6065862" y="1301725"/>
                </a:cubicBezTo>
                <a:cubicBezTo>
                  <a:pt x="6065862" y="1297558"/>
                  <a:pt x="6066252" y="1292833"/>
                  <a:pt x="6067034" y="1287549"/>
                </a:cubicBezTo>
                <a:cubicBezTo>
                  <a:pt x="6067815" y="1282266"/>
                  <a:pt x="6069080" y="1276871"/>
                  <a:pt x="6070829" y="1271364"/>
                </a:cubicBezTo>
                <a:cubicBezTo>
                  <a:pt x="6072577" y="1265858"/>
                  <a:pt x="6074847" y="1260500"/>
                  <a:pt x="6077638" y="1255291"/>
                </a:cubicBezTo>
                <a:cubicBezTo>
                  <a:pt x="6080428" y="1250082"/>
                  <a:pt x="6083795" y="1245412"/>
                  <a:pt x="6087739" y="1241282"/>
                </a:cubicBezTo>
                <a:cubicBezTo>
                  <a:pt x="6091683" y="1237152"/>
                  <a:pt x="6096260" y="1233841"/>
                  <a:pt x="6101469" y="1231348"/>
                </a:cubicBezTo>
                <a:cubicBezTo>
                  <a:pt x="6106678" y="1228855"/>
                  <a:pt x="6112594" y="1227609"/>
                  <a:pt x="6119216" y="1227609"/>
                </a:cubicBezTo>
                <a:close/>
                <a:moveTo>
                  <a:pt x="5938242" y="1227609"/>
                </a:moveTo>
                <a:cubicBezTo>
                  <a:pt x="5944864" y="1227609"/>
                  <a:pt x="5950538" y="1228948"/>
                  <a:pt x="5955264" y="1231627"/>
                </a:cubicBezTo>
                <a:cubicBezTo>
                  <a:pt x="5959989" y="1234306"/>
                  <a:pt x="5964212" y="1237990"/>
                  <a:pt x="5967933" y="1242678"/>
                </a:cubicBezTo>
                <a:lnTo>
                  <a:pt x="5970054" y="1232520"/>
                </a:lnTo>
                <a:cubicBezTo>
                  <a:pt x="5970351" y="1231329"/>
                  <a:pt x="5971207" y="1230474"/>
                  <a:pt x="5972621" y="1229953"/>
                </a:cubicBezTo>
                <a:cubicBezTo>
                  <a:pt x="5974035" y="1229432"/>
                  <a:pt x="5976230" y="1229171"/>
                  <a:pt x="5979206" y="1229171"/>
                </a:cubicBezTo>
                <a:cubicBezTo>
                  <a:pt x="5980695" y="1229171"/>
                  <a:pt x="5981941" y="1229227"/>
                  <a:pt x="5982946" y="1229339"/>
                </a:cubicBezTo>
                <a:cubicBezTo>
                  <a:pt x="5983950" y="1229451"/>
                  <a:pt x="5984750" y="1229655"/>
                  <a:pt x="5985346" y="1229953"/>
                </a:cubicBezTo>
                <a:cubicBezTo>
                  <a:pt x="5985941" y="1230250"/>
                  <a:pt x="5986313" y="1230623"/>
                  <a:pt x="5986462" y="1231069"/>
                </a:cubicBezTo>
                <a:cubicBezTo>
                  <a:pt x="5986611" y="1231515"/>
                  <a:pt x="5986648" y="1231999"/>
                  <a:pt x="5986573" y="1232520"/>
                </a:cubicBezTo>
                <a:lnTo>
                  <a:pt x="5964807" y="1341016"/>
                </a:lnTo>
                <a:cubicBezTo>
                  <a:pt x="5963617" y="1346969"/>
                  <a:pt x="5961701" y="1352178"/>
                  <a:pt x="5959059" y="1356643"/>
                </a:cubicBezTo>
                <a:cubicBezTo>
                  <a:pt x="5956417" y="1361108"/>
                  <a:pt x="5953050" y="1364810"/>
                  <a:pt x="5948957" y="1367749"/>
                </a:cubicBezTo>
                <a:cubicBezTo>
                  <a:pt x="5944864" y="1370688"/>
                  <a:pt x="5940009" y="1372902"/>
                  <a:pt x="5934391" y="1374390"/>
                </a:cubicBezTo>
                <a:cubicBezTo>
                  <a:pt x="5928772" y="1375879"/>
                  <a:pt x="5922391" y="1376623"/>
                  <a:pt x="5915247" y="1376623"/>
                </a:cubicBezTo>
                <a:cubicBezTo>
                  <a:pt x="5909071" y="1376623"/>
                  <a:pt x="5903434" y="1376009"/>
                  <a:pt x="5898337" y="1374781"/>
                </a:cubicBezTo>
                <a:cubicBezTo>
                  <a:pt x="5893240" y="1373553"/>
                  <a:pt x="5889166" y="1372084"/>
                  <a:pt x="5886115" y="1370372"/>
                </a:cubicBezTo>
                <a:cubicBezTo>
                  <a:pt x="5884998" y="1369628"/>
                  <a:pt x="5884235" y="1368902"/>
                  <a:pt x="5883826" y="1368196"/>
                </a:cubicBezTo>
                <a:cubicBezTo>
                  <a:pt x="5883417" y="1367489"/>
                  <a:pt x="5883212" y="1366577"/>
                  <a:pt x="5883212" y="1365461"/>
                </a:cubicBezTo>
                <a:cubicBezTo>
                  <a:pt x="5883212" y="1365014"/>
                  <a:pt x="5883231" y="1364382"/>
                  <a:pt x="5883268" y="1363563"/>
                </a:cubicBezTo>
                <a:cubicBezTo>
                  <a:pt x="5883305" y="1362745"/>
                  <a:pt x="5883417" y="1361926"/>
                  <a:pt x="5883603" y="1361108"/>
                </a:cubicBezTo>
                <a:cubicBezTo>
                  <a:pt x="5883789" y="1360289"/>
                  <a:pt x="5884012" y="1359433"/>
                  <a:pt x="5884273" y="1358540"/>
                </a:cubicBezTo>
                <a:cubicBezTo>
                  <a:pt x="5884533" y="1357647"/>
                  <a:pt x="5884868" y="1356847"/>
                  <a:pt x="5885277" y="1356140"/>
                </a:cubicBezTo>
                <a:cubicBezTo>
                  <a:pt x="5885687" y="1355434"/>
                  <a:pt x="5886189" y="1354875"/>
                  <a:pt x="5886784" y="1354466"/>
                </a:cubicBezTo>
                <a:cubicBezTo>
                  <a:pt x="5887380" y="1354057"/>
                  <a:pt x="5888012" y="1353852"/>
                  <a:pt x="5888682" y="1353852"/>
                </a:cubicBezTo>
                <a:cubicBezTo>
                  <a:pt x="5889575" y="1353852"/>
                  <a:pt x="5890691" y="1354243"/>
                  <a:pt x="5892030" y="1355024"/>
                </a:cubicBezTo>
                <a:cubicBezTo>
                  <a:pt x="5893370" y="1355806"/>
                  <a:pt x="5895156" y="1356680"/>
                  <a:pt x="5897388" y="1357647"/>
                </a:cubicBezTo>
                <a:cubicBezTo>
                  <a:pt x="5899621" y="1358615"/>
                  <a:pt x="5902393" y="1359508"/>
                  <a:pt x="5905704" y="1360326"/>
                </a:cubicBezTo>
                <a:cubicBezTo>
                  <a:pt x="5909015" y="1361145"/>
                  <a:pt x="5913089" y="1361554"/>
                  <a:pt x="5917927" y="1361554"/>
                </a:cubicBezTo>
                <a:cubicBezTo>
                  <a:pt x="5921945" y="1361554"/>
                  <a:pt x="5925573" y="1361145"/>
                  <a:pt x="5928809" y="1360326"/>
                </a:cubicBezTo>
                <a:cubicBezTo>
                  <a:pt x="5932047" y="1359508"/>
                  <a:pt x="5934874" y="1358280"/>
                  <a:pt x="5937293" y="1356643"/>
                </a:cubicBezTo>
                <a:cubicBezTo>
                  <a:pt x="5939711" y="1355006"/>
                  <a:pt x="5941683" y="1352922"/>
                  <a:pt x="5943209" y="1350392"/>
                </a:cubicBezTo>
                <a:cubicBezTo>
                  <a:pt x="5944734" y="1347862"/>
                  <a:pt x="5945869" y="1344848"/>
                  <a:pt x="5946613" y="1341351"/>
                </a:cubicBezTo>
                <a:cubicBezTo>
                  <a:pt x="5947878" y="1334579"/>
                  <a:pt x="5949143" y="1328961"/>
                  <a:pt x="5950408" y="1324496"/>
                </a:cubicBezTo>
                <a:cubicBezTo>
                  <a:pt x="5951673" y="1320031"/>
                  <a:pt x="5952715" y="1316571"/>
                  <a:pt x="5953534" y="1314115"/>
                </a:cubicBezTo>
                <a:cubicBezTo>
                  <a:pt x="5952343" y="1316868"/>
                  <a:pt x="5950445" y="1319640"/>
                  <a:pt x="5947841" y="1322431"/>
                </a:cubicBezTo>
                <a:cubicBezTo>
                  <a:pt x="5945236" y="1325221"/>
                  <a:pt x="5942223" y="1327789"/>
                  <a:pt x="5938800" y="1330133"/>
                </a:cubicBezTo>
                <a:cubicBezTo>
                  <a:pt x="5935377" y="1332477"/>
                  <a:pt x="5931619" y="1334374"/>
                  <a:pt x="5927526" y="1335825"/>
                </a:cubicBezTo>
                <a:cubicBezTo>
                  <a:pt x="5923433" y="1337276"/>
                  <a:pt x="5919266" y="1338002"/>
                  <a:pt x="5915024" y="1338002"/>
                </a:cubicBezTo>
                <a:cubicBezTo>
                  <a:pt x="5909443" y="1338002"/>
                  <a:pt x="5904718" y="1337072"/>
                  <a:pt x="5900848" y="1335211"/>
                </a:cubicBezTo>
                <a:cubicBezTo>
                  <a:pt x="5896979" y="1333351"/>
                  <a:pt x="5893872" y="1330802"/>
                  <a:pt x="5891528" y="1327565"/>
                </a:cubicBezTo>
                <a:cubicBezTo>
                  <a:pt x="5889184" y="1324328"/>
                  <a:pt x="5887491" y="1320496"/>
                  <a:pt x="5886449" y="1316068"/>
                </a:cubicBezTo>
                <a:cubicBezTo>
                  <a:pt x="5885408" y="1311641"/>
                  <a:pt x="5884887" y="1306860"/>
                  <a:pt x="5884887" y="1301725"/>
                </a:cubicBezTo>
                <a:cubicBezTo>
                  <a:pt x="5884887" y="1297409"/>
                  <a:pt x="5885296" y="1292554"/>
                  <a:pt x="5886115" y="1287159"/>
                </a:cubicBezTo>
                <a:cubicBezTo>
                  <a:pt x="5886933" y="1281764"/>
                  <a:pt x="5888235" y="1276331"/>
                  <a:pt x="5890021" y="1270862"/>
                </a:cubicBezTo>
                <a:cubicBezTo>
                  <a:pt x="5891807" y="1265392"/>
                  <a:pt x="5894095" y="1260072"/>
                  <a:pt x="5896886" y="1254900"/>
                </a:cubicBezTo>
                <a:cubicBezTo>
                  <a:pt x="5899676" y="1249728"/>
                  <a:pt x="5903044" y="1245115"/>
                  <a:pt x="5906988" y="1241059"/>
                </a:cubicBezTo>
                <a:cubicBezTo>
                  <a:pt x="5910931" y="1237004"/>
                  <a:pt x="5915489" y="1233748"/>
                  <a:pt x="5920661" y="1231292"/>
                </a:cubicBezTo>
                <a:cubicBezTo>
                  <a:pt x="5925833" y="1228837"/>
                  <a:pt x="5931693" y="1227609"/>
                  <a:pt x="5938242" y="1227609"/>
                </a:cubicBezTo>
                <a:close/>
                <a:moveTo>
                  <a:pt x="5840461" y="1227609"/>
                </a:moveTo>
                <a:cubicBezTo>
                  <a:pt x="5845447" y="1227609"/>
                  <a:pt x="5849614" y="1228371"/>
                  <a:pt x="5852963" y="1229897"/>
                </a:cubicBezTo>
                <a:cubicBezTo>
                  <a:pt x="5856312" y="1231422"/>
                  <a:pt x="5859028" y="1233432"/>
                  <a:pt x="5861111" y="1235925"/>
                </a:cubicBezTo>
                <a:cubicBezTo>
                  <a:pt x="5863195" y="1238417"/>
                  <a:pt x="5864683" y="1241301"/>
                  <a:pt x="5865576" y="1244575"/>
                </a:cubicBezTo>
                <a:cubicBezTo>
                  <a:pt x="5866469" y="1247849"/>
                  <a:pt x="5866916" y="1251272"/>
                  <a:pt x="5866916" y="1254844"/>
                </a:cubicBezTo>
                <a:cubicBezTo>
                  <a:pt x="5866916" y="1257449"/>
                  <a:pt x="5866767" y="1260016"/>
                  <a:pt x="5866469" y="1262546"/>
                </a:cubicBezTo>
                <a:cubicBezTo>
                  <a:pt x="5866171" y="1265076"/>
                  <a:pt x="5865762" y="1267681"/>
                  <a:pt x="5865241" y="1270360"/>
                </a:cubicBezTo>
                <a:lnTo>
                  <a:pt x="5852628" y="1333091"/>
                </a:lnTo>
                <a:cubicBezTo>
                  <a:pt x="5852479" y="1333686"/>
                  <a:pt x="5852237" y="1334188"/>
                  <a:pt x="5851903" y="1334598"/>
                </a:cubicBezTo>
                <a:cubicBezTo>
                  <a:pt x="5851568" y="1335007"/>
                  <a:pt x="5851010" y="1335360"/>
                  <a:pt x="5850228" y="1335658"/>
                </a:cubicBezTo>
                <a:cubicBezTo>
                  <a:pt x="5849447" y="1335956"/>
                  <a:pt x="5848461" y="1336179"/>
                  <a:pt x="5847270" y="1336328"/>
                </a:cubicBezTo>
                <a:cubicBezTo>
                  <a:pt x="5846080" y="1336477"/>
                  <a:pt x="5844554" y="1336551"/>
                  <a:pt x="5842694" y="1336551"/>
                </a:cubicBezTo>
                <a:cubicBezTo>
                  <a:pt x="5840908" y="1336551"/>
                  <a:pt x="5839438" y="1336477"/>
                  <a:pt x="5838285" y="1336328"/>
                </a:cubicBezTo>
                <a:cubicBezTo>
                  <a:pt x="5837131" y="1336179"/>
                  <a:pt x="5836238" y="1335956"/>
                  <a:pt x="5835606" y="1335658"/>
                </a:cubicBezTo>
                <a:cubicBezTo>
                  <a:pt x="5834973" y="1335360"/>
                  <a:pt x="5834564" y="1335007"/>
                  <a:pt x="5834378" y="1334598"/>
                </a:cubicBezTo>
                <a:cubicBezTo>
                  <a:pt x="5834192" y="1334188"/>
                  <a:pt x="5834136" y="1333686"/>
                  <a:pt x="5834211" y="1333091"/>
                </a:cubicBezTo>
                <a:lnTo>
                  <a:pt x="5846601" y="1271029"/>
                </a:lnTo>
                <a:cubicBezTo>
                  <a:pt x="5847121" y="1268723"/>
                  <a:pt x="5847475" y="1266490"/>
                  <a:pt x="5847661" y="1264332"/>
                </a:cubicBezTo>
                <a:cubicBezTo>
                  <a:pt x="5847847" y="1262174"/>
                  <a:pt x="5847940" y="1260277"/>
                  <a:pt x="5847940" y="1258639"/>
                </a:cubicBezTo>
                <a:cubicBezTo>
                  <a:pt x="5847940" y="1254100"/>
                  <a:pt x="5846973" y="1250435"/>
                  <a:pt x="5845038" y="1247645"/>
                </a:cubicBezTo>
                <a:cubicBezTo>
                  <a:pt x="5843103" y="1244854"/>
                  <a:pt x="5839866" y="1243459"/>
                  <a:pt x="5835327" y="1243459"/>
                </a:cubicBezTo>
                <a:cubicBezTo>
                  <a:pt x="5831383" y="1243459"/>
                  <a:pt x="5827346" y="1244594"/>
                  <a:pt x="5823216" y="1246863"/>
                </a:cubicBezTo>
                <a:cubicBezTo>
                  <a:pt x="5819086" y="1249133"/>
                  <a:pt x="5815254" y="1252258"/>
                  <a:pt x="5811719" y="1256240"/>
                </a:cubicBezTo>
                <a:cubicBezTo>
                  <a:pt x="5808184" y="1260221"/>
                  <a:pt x="5805022" y="1264946"/>
                  <a:pt x="5802231" y="1270415"/>
                </a:cubicBezTo>
                <a:cubicBezTo>
                  <a:pt x="5799441" y="1275885"/>
                  <a:pt x="5797413" y="1281819"/>
                  <a:pt x="5796148" y="1288219"/>
                </a:cubicBezTo>
                <a:lnTo>
                  <a:pt x="5787218" y="1333091"/>
                </a:lnTo>
                <a:cubicBezTo>
                  <a:pt x="5787069" y="1333686"/>
                  <a:pt x="5786809" y="1334188"/>
                  <a:pt x="5786437" y="1334598"/>
                </a:cubicBezTo>
                <a:cubicBezTo>
                  <a:pt x="5786065" y="1335007"/>
                  <a:pt x="5785507" y="1335360"/>
                  <a:pt x="5784762" y="1335658"/>
                </a:cubicBezTo>
                <a:cubicBezTo>
                  <a:pt x="5784018" y="1335956"/>
                  <a:pt x="5783032" y="1336179"/>
                  <a:pt x="5781804" y="1336328"/>
                </a:cubicBezTo>
                <a:cubicBezTo>
                  <a:pt x="5780577" y="1336477"/>
                  <a:pt x="5779070" y="1336551"/>
                  <a:pt x="5777284" y="1336551"/>
                </a:cubicBezTo>
                <a:cubicBezTo>
                  <a:pt x="5775423" y="1336551"/>
                  <a:pt x="5773917" y="1336477"/>
                  <a:pt x="5772763" y="1336328"/>
                </a:cubicBezTo>
                <a:cubicBezTo>
                  <a:pt x="5771610" y="1336179"/>
                  <a:pt x="5770717" y="1335956"/>
                  <a:pt x="5770084" y="1335658"/>
                </a:cubicBezTo>
                <a:cubicBezTo>
                  <a:pt x="5769452" y="1335360"/>
                  <a:pt x="5769042" y="1335007"/>
                  <a:pt x="5768856" y="1334598"/>
                </a:cubicBezTo>
                <a:cubicBezTo>
                  <a:pt x="5768670" y="1334188"/>
                  <a:pt x="5768652" y="1333686"/>
                  <a:pt x="5768801" y="1333091"/>
                </a:cubicBezTo>
                <a:lnTo>
                  <a:pt x="5789004" y="1232520"/>
                </a:lnTo>
                <a:cubicBezTo>
                  <a:pt x="5789078" y="1231999"/>
                  <a:pt x="5789283" y="1231515"/>
                  <a:pt x="5789618" y="1231069"/>
                </a:cubicBezTo>
                <a:cubicBezTo>
                  <a:pt x="5789953" y="1230623"/>
                  <a:pt x="5790474" y="1230250"/>
                  <a:pt x="5791181" y="1229953"/>
                </a:cubicBezTo>
                <a:cubicBezTo>
                  <a:pt x="5791888" y="1229655"/>
                  <a:pt x="5792781" y="1229451"/>
                  <a:pt x="5793860" y="1229339"/>
                </a:cubicBezTo>
                <a:cubicBezTo>
                  <a:pt x="5794939" y="1229227"/>
                  <a:pt x="5796222" y="1229171"/>
                  <a:pt x="5797710" y="1229171"/>
                </a:cubicBezTo>
                <a:cubicBezTo>
                  <a:pt x="5799273" y="1229171"/>
                  <a:pt x="5800557" y="1229227"/>
                  <a:pt x="5801561" y="1229339"/>
                </a:cubicBezTo>
                <a:cubicBezTo>
                  <a:pt x="5802566" y="1229451"/>
                  <a:pt x="5803347" y="1229655"/>
                  <a:pt x="5803905" y="1229953"/>
                </a:cubicBezTo>
                <a:cubicBezTo>
                  <a:pt x="5804464" y="1230250"/>
                  <a:pt x="5804817" y="1230623"/>
                  <a:pt x="5804966" y="1231069"/>
                </a:cubicBezTo>
                <a:cubicBezTo>
                  <a:pt x="5805115" y="1231515"/>
                  <a:pt x="5805152" y="1231999"/>
                  <a:pt x="5805077" y="1232520"/>
                </a:cubicBezTo>
                <a:lnTo>
                  <a:pt x="5801282" y="1251719"/>
                </a:lnTo>
                <a:cubicBezTo>
                  <a:pt x="5802399" y="1249189"/>
                  <a:pt x="5804222" y="1246510"/>
                  <a:pt x="5806752" y="1243682"/>
                </a:cubicBezTo>
                <a:cubicBezTo>
                  <a:pt x="5809282" y="1240854"/>
                  <a:pt x="5812296" y="1238250"/>
                  <a:pt x="5815793" y="1235869"/>
                </a:cubicBezTo>
                <a:cubicBezTo>
                  <a:pt x="5819291" y="1233487"/>
                  <a:pt x="5823141" y="1231515"/>
                  <a:pt x="5827346" y="1229953"/>
                </a:cubicBezTo>
                <a:cubicBezTo>
                  <a:pt x="5831550" y="1228390"/>
                  <a:pt x="5835922" y="1227609"/>
                  <a:pt x="5840461" y="1227609"/>
                </a:cubicBezTo>
                <a:close/>
                <a:moveTo>
                  <a:pt x="5699298" y="1227609"/>
                </a:moveTo>
                <a:cubicBezTo>
                  <a:pt x="5700563" y="1227609"/>
                  <a:pt x="5701847" y="1227702"/>
                  <a:pt x="5703149" y="1227888"/>
                </a:cubicBezTo>
                <a:cubicBezTo>
                  <a:pt x="5704451" y="1228074"/>
                  <a:pt x="5705660" y="1228297"/>
                  <a:pt x="5706776" y="1228558"/>
                </a:cubicBezTo>
                <a:cubicBezTo>
                  <a:pt x="5707893" y="1228818"/>
                  <a:pt x="5708879" y="1229116"/>
                  <a:pt x="5709734" y="1229451"/>
                </a:cubicBezTo>
                <a:cubicBezTo>
                  <a:pt x="5710590" y="1229785"/>
                  <a:pt x="5711241" y="1230176"/>
                  <a:pt x="5711688" y="1230623"/>
                </a:cubicBezTo>
                <a:cubicBezTo>
                  <a:pt x="5712134" y="1231069"/>
                  <a:pt x="5712358" y="1231776"/>
                  <a:pt x="5712358" y="1232743"/>
                </a:cubicBezTo>
                <a:cubicBezTo>
                  <a:pt x="5712358" y="1233041"/>
                  <a:pt x="5712302" y="1233618"/>
                  <a:pt x="5712190" y="1234473"/>
                </a:cubicBezTo>
                <a:cubicBezTo>
                  <a:pt x="5712078" y="1235329"/>
                  <a:pt x="5711948" y="1236315"/>
                  <a:pt x="5711799" y="1237431"/>
                </a:cubicBezTo>
                <a:cubicBezTo>
                  <a:pt x="5711651" y="1238548"/>
                  <a:pt x="5711427" y="1239701"/>
                  <a:pt x="5711130" y="1240892"/>
                </a:cubicBezTo>
                <a:cubicBezTo>
                  <a:pt x="5710832" y="1242082"/>
                  <a:pt x="5710460" y="1243180"/>
                  <a:pt x="5710014" y="1244184"/>
                </a:cubicBezTo>
                <a:cubicBezTo>
                  <a:pt x="5709567" y="1245189"/>
                  <a:pt x="5709102" y="1246026"/>
                  <a:pt x="5708618" y="1246696"/>
                </a:cubicBezTo>
                <a:cubicBezTo>
                  <a:pt x="5708135" y="1247366"/>
                  <a:pt x="5707595" y="1247701"/>
                  <a:pt x="5707000" y="1247701"/>
                </a:cubicBezTo>
                <a:cubicBezTo>
                  <a:pt x="5706404" y="1247701"/>
                  <a:pt x="5705753" y="1247570"/>
                  <a:pt x="5705046" y="1247310"/>
                </a:cubicBezTo>
                <a:cubicBezTo>
                  <a:pt x="5704339" y="1247049"/>
                  <a:pt x="5703558" y="1246733"/>
                  <a:pt x="5702702" y="1246361"/>
                </a:cubicBezTo>
                <a:cubicBezTo>
                  <a:pt x="5701847" y="1245989"/>
                  <a:pt x="5700861" y="1245673"/>
                  <a:pt x="5699744" y="1245412"/>
                </a:cubicBezTo>
                <a:cubicBezTo>
                  <a:pt x="5698628" y="1245152"/>
                  <a:pt x="5697326" y="1245022"/>
                  <a:pt x="5695838" y="1245022"/>
                </a:cubicBezTo>
                <a:cubicBezTo>
                  <a:pt x="5693308" y="1245022"/>
                  <a:pt x="5690387" y="1246119"/>
                  <a:pt x="5687075" y="1248314"/>
                </a:cubicBezTo>
                <a:cubicBezTo>
                  <a:pt x="5683764" y="1250510"/>
                  <a:pt x="5680508" y="1253542"/>
                  <a:pt x="5677309" y="1257412"/>
                </a:cubicBezTo>
                <a:cubicBezTo>
                  <a:pt x="5674109" y="1261281"/>
                  <a:pt x="5671188" y="1265858"/>
                  <a:pt x="5668546" y="1271141"/>
                </a:cubicBezTo>
                <a:cubicBezTo>
                  <a:pt x="5665905" y="1276424"/>
                  <a:pt x="5663951" y="1282154"/>
                  <a:pt x="5662686" y="1288331"/>
                </a:cubicBezTo>
                <a:lnTo>
                  <a:pt x="5653868" y="1333091"/>
                </a:lnTo>
                <a:cubicBezTo>
                  <a:pt x="5653719" y="1333686"/>
                  <a:pt x="5653459" y="1334188"/>
                  <a:pt x="5653087" y="1334598"/>
                </a:cubicBezTo>
                <a:cubicBezTo>
                  <a:pt x="5652715" y="1335007"/>
                  <a:pt x="5652157" y="1335360"/>
                  <a:pt x="5651412" y="1335658"/>
                </a:cubicBezTo>
                <a:cubicBezTo>
                  <a:pt x="5650668" y="1335956"/>
                  <a:pt x="5649682" y="1336179"/>
                  <a:pt x="5648454" y="1336328"/>
                </a:cubicBezTo>
                <a:cubicBezTo>
                  <a:pt x="5647227" y="1336477"/>
                  <a:pt x="5645720" y="1336551"/>
                  <a:pt x="5643934" y="1336551"/>
                </a:cubicBezTo>
                <a:cubicBezTo>
                  <a:pt x="5642073" y="1336551"/>
                  <a:pt x="5640567" y="1336477"/>
                  <a:pt x="5639413" y="1336328"/>
                </a:cubicBezTo>
                <a:cubicBezTo>
                  <a:pt x="5638260" y="1336179"/>
                  <a:pt x="5637367" y="1335956"/>
                  <a:pt x="5636734" y="1335658"/>
                </a:cubicBezTo>
                <a:cubicBezTo>
                  <a:pt x="5636102" y="1335360"/>
                  <a:pt x="5635692" y="1335007"/>
                  <a:pt x="5635506" y="1334598"/>
                </a:cubicBezTo>
                <a:cubicBezTo>
                  <a:pt x="5635320" y="1334188"/>
                  <a:pt x="5635302" y="1333686"/>
                  <a:pt x="5635451" y="1333091"/>
                </a:cubicBezTo>
                <a:lnTo>
                  <a:pt x="5655431" y="1232520"/>
                </a:lnTo>
                <a:cubicBezTo>
                  <a:pt x="5655505" y="1231999"/>
                  <a:pt x="5655728" y="1231515"/>
                  <a:pt x="5656101" y="1231069"/>
                </a:cubicBezTo>
                <a:cubicBezTo>
                  <a:pt x="5656473" y="1230623"/>
                  <a:pt x="5657031" y="1230250"/>
                  <a:pt x="5657775" y="1229953"/>
                </a:cubicBezTo>
                <a:cubicBezTo>
                  <a:pt x="5658519" y="1229655"/>
                  <a:pt x="5659431" y="1229451"/>
                  <a:pt x="5660510" y="1229339"/>
                </a:cubicBezTo>
                <a:cubicBezTo>
                  <a:pt x="5661589" y="1229227"/>
                  <a:pt x="5662872" y="1229171"/>
                  <a:pt x="5664360" y="1229171"/>
                </a:cubicBezTo>
                <a:cubicBezTo>
                  <a:pt x="5665923" y="1229171"/>
                  <a:pt x="5667207" y="1229227"/>
                  <a:pt x="5668211" y="1229339"/>
                </a:cubicBezTo>
                <a:cubicBezTo>
                  <a:pt x="5669216" y="1229451"/>
                  <a:pt x="5669997" y="1229655"/>
                  <a:pt x="5670555" y="1229953"/>
                </a:cubicBezTo>
                <a:cubicBezTo>
                  <a:pt x="5671114" y="1230250"/>
                  <a:pt x="5671467" y="1230623"/>
                  <a:pt x="5671616" y="1231069"/>
                </a:cubicBezTo>
                <a:cubicBezTo>
                  <a:pt x="5671765" y="1231515"/>
                  <a:pt x="5671802" y="1231999"/>
                  <a:pt x="5671727" y="1232520"/>
                </a:cubicBezTo>
                <a:lnTo>
                  <a:pt x="5668044" y="1250826"/>
                </a:lnTo>
                <a:cubicBezTo>
                  <a:pt x="5669755" y="1247775"/>
                  <a:pt x="5671783" y="1244836"/>
                  <a:pt x="5674127" y="1242008"/>
                </a:cubicBezTo>
                <a:cubicBezTo>
                  <a:pt x="5676471" y="1239180"/>
                  <a:pt x="5679020" y="1236706"/>
                  <a:pt x="5681773" y="1234585"/>
                </a:cubicBezTo>
                <a:cubicBezTo>
                  <a:pt x="5684527" y="1232464"/>
                  <a:pt x="5687410" y="1230771"/>
                  <a:pt x="5690424" y="1229506"/>
                </a:cubicBezTo>
                <a:cubicBezTo>
                  <a:pt x="5693438" y="1228241"/>
                  <a:pt x="5696396" y="1227609"/>
                  <a:pt x="5699298" y="1227609"/>
                </a:cubicBezTo>
                <a:close/>
                <a:moveTo>
                  <a:pt x="5592067" y="1227609"/>
                </a:moveTo>
                <a:cubicBezTo>
                  <a:pt x="5598318" y="1227609"/>
                  <a:pt x="5603620" y="1228390"/>
                  <a:pt x="5607973" y="1229953"/>
                </a:cubicBezTo>
                <a:cubicBezTo>
                  <a:pt x="5612326" y="1231515"/>
                  <a:pt x="5615898" y="1233525"/>
                  <a:pt x="5618689" y="1235980"/>
                </a:cubicBezTo>
                <a:cubicBezTo>
                  <a:pt x="5621479" y="1238436"/>
                  <a:pt x="5623507" y="1241171"/>
                  <a:pt x="5624772" y="1244184"/>
                </a:cubicBezTo>
                <a:cubicBezTo>
                  <a:pt x="5626037" y="1247198"/>
                  <a:pt x="5626670" y="1250193"/>
                  <a:pt x="5626670" y="1253170"/>
                </a:cubicBezTo>
                <a:cubicBezTo>
                  <a:pt x="5626670" y="1258305"/>
                  <a:pt x="5625479" y="1262918"/>
                  <a:pt x="5623098" y="1267011"/>
                </a:cubicBezTo>
                <a:cubicBezTo>
                  <a:pt x="5620717" y="1271104"/>
                  <a:pt x="5616996" y="1274601"/>
                  <a:pt x="5611936" y="1277503"/>
                </a:cubicBezTo>
                <a:cubicBezTo>
                  <a:pt x="5606876" y="1280406"/>
                  <a:pt x="5600402" y="1282638"/>
                  <a:pt x="5592514" y="1284201"/>
                </a:cubicBezTo>
                <a:cubicBezTo>
                  <a:pt x="5584626" y="1285763"/>
                  <a:pt x="5575175" y="1286545"/>
                  <a:pt x="5564162" y="1286545"/>
                </a:cubicBezTo>
                <a:lnTo>
                  <a:pt x="5552330" y="1286545"/>
                </a:lnTo>
                <a:cubicBezTo>
                  <a:pt x="5551809" y="1289000"/>
                  <a:pt x="5551456" y="1291382"/>
                  <a:pt x="5551270" y="1293688"/>
                </a:cubicBezTo>
                <a:cubicBezTo>
                  <a:pt x="5551084" y="1295995"/>
                  <a:pt x="5550991" y="1298153"/>
                  <a:pt x="5550991" y="1300162"/>
                </a:cubicBezTo>
                <a:cubicBezTo>
                  <a:pt x="5550991" y="1307604"/>
                  <a:pt x="5552832" y="1313297"/>
                  <a:pt x="5556516" y="1317240"/>
                </a:cubicBezTo>
                <a:cubicBezTo>
                  <a:pt x="5560199" y="1321184"/>
                  <a:pt x="5566171" y="1323156"/>
                  <a:pt x="5574431" y="1323156"/>
                </a:cubicBezTo>
                <a:cubicBezTo>
                  <a:pt x="5579194" y="1323156"/>
                  <a:pt x="5583472" y="1322803"/>
                  <a:pt x="5587268" y="1322096"/>
                </a:cubicBezTo>
                <a:cubicBezTo>
                  <a:pt x="5591063" y="1321389"/>
                  <a:pt x="5594355" y="1320626"/>
                  <a:pt x="5597146" y="1319808"/>
                </a:cubicBezTo>
                <a:cubicBezTo>
                  <a:pt x="5599937" y="1318989"/>
                  <a:pt x="5602225" y="1318226"/>
                  <a:pt x="5604011" y="1317520"/>
                </a:cubicBezTo>
                <a:cubicBezTo>
                  <a:pt x="5605797" y="1316813"/>
                  <a:pt x="5607024" y="1316459"/>
                  <a:pt x="5607694" y="1316459"/>
                </a:cubicBezTo>
                <a:cubicBezTo>
                  <a:pt x="5608364" y="1316459"/>
                  <a:pt x="5608866" y="1316701"/>
                  <a:pt x="5609201" y="1317185"/>
                </a:cubicBezTo>
                <a:cubicBezTo>
                  <a:pt x="5609536" y="1317668"/>
                  <a:pt x="5609703" y="1318357"/>
                  <a:pt x="5609703" y="1319250"/>
                </a:cubicBezTo>
                <a:cubicBezTo>
                  <a:pt x="5609703" y="1319994"/>
                  <a:pt x="5609629" y="1320887"/>
                  <a:pt x="5609480" y="1321929"/>
                </a:cubicBezTo>
                <a:cubicBezTo>
                  <a:pt x="5609331" y="1322970"/>
                  <a:pt x="5609108" y="1324031"/>
                  <a:pt x="5608810" y="1325110"/>
                </a:cubicBezTo>
                <a:cubicBezTo>
                  <a:pt x="5608513" y="1326189"/>
                  <a:pt x="5608122" y="1327212"/>
                  <a:pt x="5607638" y="1328179"/>
                </a:cubicBezTo>
                <a:cubicBezTo>
                  <a:pt x="5607155" y="1329147"/>
                  <a:pt x="5606615" y="1329965"/>
                  <a:pt x="5606020" y="1330635"/>
                </a:cubicBezTo>
                <a:cubicBezTo>
                  <a:pt x="5605127" y="1331528"/>
                  <a:pt x="5603546" y="1332402"/>
                  <a:pt x="5601276" y="1333258"/>
                </a:cubicBezTo>
                <a:cubicBezTo>
                  <a:pt x="5599006" y="1334114"/>
                  <a:pt x="5596309" y="1334895"/>
                  <a:pt x="5593183" y="1335602"/>
                </a:cubicBezTo>
                <a:cubicBezTo>
                  <a:pt x="5590058" y="1336309"/>
                  <a:pt x="5586635" y="1336886"/>
                  <a:pt x="5582914" y="1337332"/>
                </a:cubicBezTo>
                <a:cubicBezTo>
                  <a:pt x="5579194" y="1337779"/>
                  <a:pt x="5575473" y="1338002"/>
                  <a:pt x="5571752" y="1338002"/>
                </a:cubicBezTo>
                <a:cubicBezTo>
                  <a:pt x="5565129" y="1338002"/>
                  <a:pt x="5559325" y="1337258"/>
                  <a:pt x="5554339" y="1335770"/>
                </a:cubicBezTo>
                <a:cubicBezTo>
                  <a:pt x="5549354" y="1334281"/>
                  <a:pt x="5545205" y="1331993"/>
                  <a:pt x="5541894" y="1328905"/>
                </a:cubicBezTo>
                <a:cubicBezTo>
                  <a:pt x="5538582" y="1325817"/>
                  <a:pt x="5536108" y="1321966"/>
                  <a:pt x="5534471" y="1317352"/>
                </a:cubicBezTo>
                <a:cubicBezTo>
                  <a:pt x="5532834" y="1312738"/>
                  <a:pt x="5532015" y="1307306"/>
                  <a:pt x="5532015" y="1301055"/>
                </a:cubicBezTo>
                <a:cubicBezTo>
                  <a:pt x="5532015" y="1296219"/>
                  <a:pt x="5532480" y="1291028"/>
                  <a:pt x="5533410" y="1285484"/>
                </a:cubicBezTo>
                <a:cubicBezTo>
                  <a:pt x="5534341" y="1279940"/>
                  <a:pt x="5535810" y="1274452"/>
                  <a:pt x="5537819" y="1269020"/>
                </a:cubicBezTo>
                <a:cubicBezTo>
                  <a:pt x="5539829" y="1263588"/>
                  <a:pt x="5542433" y="1258379"/>
                  <a:pt x="5545633" y="1253393"/>
                </a:cubicBezTo>
                <a:cubicBezTo>
                  <a:pt x="5548833" y="1248407"/>
                  <a:pt x="5552646" y="1244017"/>
                  <a:pt x="5557074" y="1240222"/>
                </a:cubicBezTo>
                <a:cubicBezTo>
                  <a:pt x="5561502" y="1236427"/>
                  <a:pt x="5566618" y="1233376"/>
                  <a:pt x="5572422" y="1231069"/>
                </a:cubicBezTo>
                <a:cubicBezTo>
                  <a:pt x="5578226" y="1228762"/>
                  <a:pt x="5584775" y="1227609"/>
                  <a:pt x="5592067" y="1227609"/>
                </a:cubicBezTo>
                <a:close/>
                <a:moveTo>
                  <a:pt x="5487292" y="1227609"/>
                </a:moveTo>
                <a:cubicBezTo>
                  <a:pt x="5493543" y="1227609"/>
                  <a:pt x="5498845" y="1228390"/>
                  <a:pt x="5503198" y="1229953"/>
                </a:cubicBezTo>
                <a:cubicBezTo>
                  <a:pt x="5507551" y="1231515"/>
                  <a:pt x="5511123" y="1233525"/>
                  <a:pt x="5513914" y="1235980"/>
                </a:cubicBezTo>
                <a:cubicBezTo>
                  <a:pt x="5516704" y="1238436"/>
                  <a:pt x="5518732" y="1241171"/>
                  <a:pt x="5519997" y="1244184"/>
                </a:cubicBezTo>
                <a:cubicBezTo>
                  <a:pt x="5521262" y="1247198"/>
                  <a:pt x="5521895" y="1250193"/>
                  <a:pt x="5521895" y="1253170"/>
                </a:cubicBezTo>
                <a:cubicBezTo>
                  <a:pt x="5521895" y="1258305"/>
                  <a:pt x="5520704" y="1262918"/>
                  <a:pt x="5518323" y="1267011"/>
                </a:cubicBezTo>
                <a:cubicBezTo>
                  <a:pt x="5515942" y="1271104"/>
                  <a:pt x="5512221" y="1274601"/>
                  <a:pt x="5507161" y="1277503"/>
                </a:cubicBezTo>
                <a:cubicBezTo>
                  <a:pt x="5502101" y="1280406"/>
                  <a:pt x="5495627" y="1282638"/>
                  <a:pt x="5487739" y="1284201"/>
                </a:cubicBezTo>
                <a:cubicBezTo>
                  <a:pt x="5479851" y="1285763"/>
                  <a:pt x="5470400" y="1286545"/>
                  <a:pt x="5459387" y="1286545"/>
                </a:cubicBezTo>
                <a:lnTo>
                  <a:pt x="5447555" y="1286545"/>
                </a:lnTo>
                <a:cubicBezTo>
                  <a:pt x="5447034" y="1289000"/>
                  <a:pt x="5446681" y="1291382"/>
                  <a:pt x="5446495" y="1293688"/>
                </a:cubicBezTo>
                <a:cubicBezTo>
                  <a:pt x="5446309" y="1295995"/>
                  <a:pt x="5446216" y="1298153"/>
                  <a:pt x="5446216" y="1300162"/>
                </a:cubicBezTo>
                <a:cubicBezTo>
                  <a:pt x="5446216" y="1307604"/>
                  <a:pt x="5448057" y="1313297"/>
                  <a:pt x="5451741" y="1317240"/>
                </a:cubicBezTo>
                <a:cubicBezTo>
                  <a:pt x="5455424" y="1321184"/>
                  <a:pt x="5461396" y="1323156"/>
                  <a:pt x="5469656" y="1323156"/>
                </a:cubicBezTo>
                <a:cubicBezTo>
                  <a:pt x="5474419" y="1323156"/>
                  <a:pt x="5478697" y="1322803"/>
                  <a:pt x="5482493" y="1322096"/>
                </a:cubicBezTo>
                <a:cubicBezTo>
                  <a:pt x="5486288" y="1321389"/>
                  <a:pt x="5489580" y="1320626"/>
                  <a:pt x="5492371" y="1319808"/>
                </a:cubicBezTo>
                <a:cubicBezTo>
                  <a:pt x="5495162" y="1318989"/>
                  <a:pt x="5497450" y="1318226"/>
                  <a:pt x="5499236" y="1317520"/>
                </a:cubicBezTo>
                <a:cubicBezTo>
                  <a:pt x="5501022" y="1316813"/>
                  <a:pt x="5502249" y="1316459"/>
                  <a:pt x="5502919" y="1316459"/>
                </a:cubicBezTo>
                <a:cubicBezTo>
                  <a:pt x="5503589" y="1316459"/>
                  <a:pt x="5504091" y="1316701"/>
                  <a:pt x="5504426" y="1317185"/>
                </a:cubicBezTo>
                <a:cubicBezTo>
                  <a:pt x="5504761" y="1317668"/>
                  <a:pt x="5504928" y="1318357"/>
                  <a:pt x="5504928" y="1319250"/>
                </a:cubicBezTo>
                <a:cubicBezTo>
                  <a:pt x="5504928" y="1319994"/>
                  <a:pt x="5504854" y="1320887"/>
                  <a:pt x="5504705" y="1321929"/>
                </a:cubicBezTo>
                <a:cubicBezTo>
                  <a:pt x="5504556" y="1322970"/>
                  <a:pt x="5504333" y="1324031"/>
                  <a:pt x="5504035" y="1325110"/>
                </a:cubicBezTo>
                <a:cubicBezTo>
                  <a:pt x="5503738" y="1326189"/>
                  <a:pt x="5503347" y="1327212"/>
                  <a:pt x="5502863" y="1328179"/>
                </a:cubicBezTo>
                <a:cubicBezTo>
                  <a:pt x="5502380" y="1329147"/>
                  <a:pt x="5501840" y="1329965"/>
                  <a:pt x="5501245" y="1330635"/>
                </a:cubicBezTo>
                <a:cubicBezTo>
                  <a:pt x="5500352" y="1331528"/>
                  <a:pt x="5498771" y="1332402"/>
                  <a:pt x="5496501" y="1333258"/>
                </a:cubicBezTo>
                <a:cubicBezTo>
                  <a:pt x="5494231" y="1334114"/>
                  <a:pt x="5491534" y="1334895"/>
                  <a:pt x="5488408" y="1335602"/>
                </a:cubicBezTo>
                <a:cubicBezTo>
                  <a:pt x="5485283" y="1336309"/>
                  <a:pt x="5481860" y="1336886"/>
                  <a:pt x="5478139" y="1337332"/>
                </a:cubicBezTo>
                <a:cubicBezTo>
                  <a:pt x="5474419" y="1337779"/>
                  <a:pt x="5470698" y="1338002"/>
                  <a:pt x="5466977" y="1338002"/>
                </a:cubicBezTo>
                <a:cubicBezTo>
                  <a:pt x="5460354" y="1338002"/>
                  <a:pt x="5454550" y="1337258"/>
                  <a:pt x="5449564" y="1335770"/>
                </a:cubicBezTo>
                <a:cubicBezTo>
                  <a:pt x="5444579" y="1334281"/>
                  <a:pt x="5440430" y="1331993"/>
                  <a:pt x="5437119" y="1328905"/>
                </a:cubicBezTo>
                <a:cubicBezTo>
                  <a:pt x="5433807" y="1325817"/>
                  <a:pt x="5431333" y="1321966"/>
                  <a:pt x="5429696" y="1317352"/>
                </a:cubicBezTo>
                <a:cubicBezTo>
                  <a:pt x="5428059" y="1312738"/>
                  <a:pt x="5427240" y="1307306"/>
                  <a:pt x="5427240" y="1301055"/>
                </a:cubicBezTo>
                <a:cubicBezTo>
                  <a:pt x="5427240" y="1296219"/>
                  <a:pt x="5427705" y="1291028"/>
                  <a:pt x="5428635" y="1285484"/>
                </a:cubicBezTo>
                <a:cubicBezTo>
                  <a:pt x="5429566" y="1279940"/>
                  <a:pt x="5431035" y="1274452"/>
                  <a:pt x="5433044" y="1269020"/>
                </a:cubicBezTo>
                <a:cubicBezTo>
                  <a:pt x="5435054" y="1263588"/>
                  <a:pt x="5437658" y="1258379"/>
                  <a:pt x="5440858" y="1253393"/>
                </a:cubicBezTo>
                <a:cubicBezTo>
                  <a:pt x="5444058" y="1248407"/>
                  <a:pt x="5447871" y="1244017"/>
                  <a:pt x="5452299" y="1240222"/>
                </a:cubicBezTo>
                <a:cubicBezTo>
                  <a:pt x="5456727" y="1236427"/>
                  <a:pt x="5461843" y="1233376"/>
                  <a:pt x="5467647" y="1231069"/>
                </a:cubicBezTo>
                <a:cubicBezTo>
                  <a:pt x="5473451" y="1228762"/>
                  <a:pt x="5480000" y="1227609"/>
                  <a:pt x="5487292" y="1227609"/>
                </a:cubicBezTo>
                <a:close/>
                <a:moveTo>
                  <a:pt x="5383261" y="1227609"/>
                </a:moveTo>
                <a:cubicBezTo>
                  <a:pt x="5388247" y="1227609"/>
                  <a:pt x="5392414" y="1228371"/>
                  <a:pt x="5395763" y="1229897"/>
                </a:cubicBezTo>
                <a:cubicBezTo>
                  <a:pt x="5399112" y="1231422"/>
                  <a:pt x="5401828" y="1233432"/>
                  <a:pt x="5403911" y="1235925"/>
                </a:cubicBezTo>
                <a:cubicBezTo>
                  <a:pt x="5405995" y="1238417"/>
                  <a:pt x="5407483" y="1241301"/>
                  <a:pt x="5408376" y="1244575"/>
                </a:cubicBezTo>
                <a:cubicBezTo>
                  <a:pt x="5409269" y="1247849"/>
                  <a:pt x="5409716" y="1251272"/>
                  <a:pt x="5409716" y="1254844"/>
                </a:cubicBezTo>
                <a:cubicBezTo>
                  <a:pt x="5409716" y="1257449"/>
                  <a:pt x="5409567" y="1260016"/>
                  <a:pt x="5409269" y="1262546"/>
                </a:cubicBezTo>
                <a:cubicBezTo>
                  <a:pt x="5408971" y="1265076"/>
                  <a:pt x="5408562" y="1267681"/>
                  <a:pt x="5408041" y="1270360"/>
                </a:cubicBezTo>
                <a:lnTo>
                  <a:pt x="5395428" y="1333091"/>
                </a:lnTo>
                <a:cubicBezTo>
                  <a:pt x="5395279" y="1333686"/>
                  <a:pt x="5395037" y="1334188"/>
                  <a:pt x="5394703" y="1334598"/>
                </a:cubicBezTo>
                <a:cubicBezTo>
                  <a:pt x="5394368" y="1335007"/>
                  <a:pt x="5393810" y="1335360"/>
                  <a:pt x="5393028" y="1335658"/>
                </a:cubicBezTo>
                <a:cubicBezTo>
                  <a:pt x="5392247" y="1335956"/>
                  <a:pt x="5391261" y="1336179"/>
                  <a:pt x="5390070" y="1336328"/>
                </a:cubicBezTo>
                <a:cubicBezTo>
                  <a:pt x="5388880" y="1336477"/>
                  <a:pt x="5387354" y="1336551"/>
                  <a:pt x="5385494" y="1336551"/>
                </a:cubicBezTo>
                <a:cubicBezTo>
                  <a:pt x="5383708" y="1336551"/>
                  <a:pt x="5382238" y="1336477"/>
                  <a:pt x="5381085" y="1336328"/>
                </a:cubicBezTo>
                <a:cubicBezTo>
                  <a:pt x="5379931" y="1336179"/>
                  <a:pt x="5379038" y="1335956"/>
                  <a:pt x="5378406" y="1335658"/>
                </a:cubicBezTo>
                <a:cubicBezTo>
                  <a:pt x="5377773" y="1335360"/>
                  <a:pt x="5377364" y="1335007"/>
                  <a:pt x="5377178" y="1334598"/>
                </a:cubicBezTo>
                <a:cubicBezTo>
                  <a:pt x="5376992" y="1334188"/>
                  <a:pt x="5376936" y="1333686"/>
                  <a:pt x="5377011" y="1333091"/>
                </a:cubicBezTo>
                <a:lnTo>
                  <a:pt x="5389401" y="1271029"/>
                </a:lnTo>
                <a:cubicBezTo>
                  <a:pt x="5389921" y="1268723"/>
                  <a:pt x="5390275" y="1266490"/>
                  <a:pt x="5390461" y="1264332"/>
                </a:cubicBezTo>
                <a:cubicBezTo>
                  <a:pt x="5390647" y="1262174"/>
                  <a:pt x="5390740" y="1260277"/>
                  <a:pt x="5390740" y="1258639"/>
                </a:cubicBezTo>
                <a:cubicBezTo>
                  <a:pt x="5390740" y="1254100"/>
                  <a:pt x="5389773" y="1250435"/>
                  <a:pt x="5387838" y="1247645"/>
                </a:cubicBezTo>
                <a:cubicBezTo>
                  <a:pt x="5385903" y="1244854"/>
                  <a:pt x="5382666" y="1243459"/>
                  <a:pt x="5378127" y="1243459"/>
                </a:cubicBezTo>
                <a:cubicBezTo>
                  <a:pt x="5374183" y="1243459"/>
                  <a:pt x="5370146" y="1244594"/>
                  <a:pt x="5366016" y="1246863"/>
                </a:cubicBezTo>
                <a:cubicBezTo>
                  <a:pt x="5361886" y="1249133"/>
                  <a:pt x="5358054" y="1252258"/>
                  <a:pt x="5354519" y="1256240"/>
                </a:cubicBezTo>
                <a:cubicBezTo>
                  <a:pt x="5350984" y="1260221"/>
                  <a:pt x="5347822" y="1264946"/>
                  <a:pt x="5345031" y="1270415"/>
                </a:cubicBezTo>
                <a:cubicBezTo>
                  <a:pt x="5342241" y="1275885"/>
                  <a:pt x="5340213" y="1281819"/>
                  <a:pt x="5338948" y="1288219"/>
                </a:cubicBezTo>
                <a:lnTo>
                  <a:pt x="5330018" y="1333091"/>
                </a:lnTo>
                <a:cubicBezTo>
                  <a:pt x="5329869" y="1333686"/>
                  <a:pt x="5329609" y="1334188"/>
                  <a:pt x="5329237" y="1334598"/>
                </a:cubicBezTo>
                <a:cubicBezTo>
                  <a:pt x="5328865" y="1335007"/>
                  <a:pt x="5328307" y="1335360"/>
                  <a:pt x="5327562" y="1335658"/>
                </a:cubicBezTo>
                <a:cubicBezTo>
                  <a:pt x="5326818" y="1335956"/>
                  <a:pt x="5325832" y="1336179"/>
                  <a:pt x="5324605" y="1336328"/>
                </a:cubicBezTo>
                <a:cubicBezTo>
                  <a:pt x="5323377" y="1336477"/>
                  <a:pt x="5321870" y="1336551"/>
                  <a:pt x="5320084" y="1336551"/>
                </a:cubicBezTo>
                <a:cubicBezTo>
                  <a:pt x="5318223" y="1336551"/>
                  <a:pt x="5316717" y="1336477"/>
                  <a:pt x="5315563" y="1336328"/>
                </a:cubicBezTo>
                <a:cubicBezTo>
                  <a:pt x="5314410" y="1336179"/>
                  <a:pt x="5313517" y="1335956"/>
                  <a:pt x="5312884" y="1335658"/>
                </a:cubicBezTo>
                <a:cubicBezTo>
                  <a:pt x="5312252" y="1335360"/>
                  <a:pt x="5311842" y="1335007"/>
                  <a:pt x="5311656" y="1334598"/>
                </a:cubicBezTo>
                <a:cubicBezTo>
                  <a:pt x="5311470" y="1334188"/>
                  <a:pt x="5311452" y="1333686"/>
                  <a:pt x="5311601" y="1333091"/>
                </a:cubicBezTo>
                <a:lnTo>
                  <a:pt x="5331804" y="1232520"/>
                </a:lnTo>
                <a:cubicBezTo>
                  <a:pt x="5331878" y="1231999"/>
                  <a:pt x="5332083" y="1231515"/>
                  <a:pt x="5332418" y="1231069"/>
                </a:cubicBezTo>
                <a:cubicBezTo>
                  <a:pt x="5332753" y="1230623"/>
                  <a:pt x="5333274" y="1230250"/>
                  <a:pt x="5333981" y="1229953"/>
                </a:cubicBezTo>
                <a:cubicBezTo>
                  <a:pt x="5334688" y="1229655"/>
                  <a:pt x="5335581" y="1229451"/>
                  <a:pt x="5336660" y="1229339"/>
                </a:cubicBezTo>
                <a:cubicBezTo>
                  <a:pt x="5337739" y="1229227"/>
                  <a:pt x="5339022" y="1229171"/>
                  <a:pt x="5340511" y="1229171"/>
                </a:cubicBezTo>
                <a:cubicBezTo>
                  <a:pt x="5342073" y="1229171"/>
                  <a:pt x="5343357" y="1229227"/>
                  <a:pt x="5344361" y="1229339"/>
                </a:cubicBezTo>
                <a:cubicBezTo>
                  <a:pt x="5345366" y="1229451"/>
                  <a:pt x="5346147" y="1229655"/>
                  <a:pt x="5346705" y="1229953"/>
                </a:cubicBezTo>
                <a:cubicBezTo>
                  <a:pt x="5347264" y="1230250"/>
                  <a:pt x="5347617" y="1230623"/>
                  <a:pt x="5347766" y="1231069"/>
                </a:cubicBezTo>
                <a:cubicBezTo>
                  <a:pt x="5347915" y="1231515"/>
                  <a:pt x="5347952" y="1231999"/>
                  <a:pt x="5347878" y="1232520"/>
                </a:cubicBezTo>
                <a:lnTo>
                  <a:pt x="5344082" y="1251719"/>
                </a:lnTo>
                <a:cubicBezTo>
                  <a:pt x="5345199" y="1249189"/>
                  <a:pt x="5347022" y="1246510"/>
                  <a:pt x="5349552" y="1243682"/>
                </a:cubicBezTo>
                <a:cubicBezTo>
                  <a:pt x="5352082" y="1240854"/>
                  <a:pt x="5355096" y="1238250"/>
                  <a:pt x="5358593" y="1235869"/>
                </a:cubicBezTo>
                <a:cubicBezTo>
                  <a:pt x="5362091" y="1233487"/>
                  <a:pt x="5365942" y="1231515"/>
                  <a:pt x="5370146" y="1229953"/>
                </a:cubicBezTo>
                <a:cubicBezTo>
                  <a:pt x="5374350" y="1228390"/>
                  <a:pt x="5378722" y="1227609"/>
                  <a:pt x="5383261" y="1227609"/>
                </a:cubicBezTo>
                <a:close/>
                <a:moveTo>
                  <a:pt x="5195292" y="1227609"/>
                </a:moveTo>
                <a:cubicBezTo>
                  <a:pt x="5201914" y="1227609"/>
                  <a:pt x="5207588" y="1228948"/>
                  <a:pt x="5212314" y="1231627"/>
                </a:cubicBezTo>
                <a:cubicBezTo>
                  <a:pt x="5217039" y="1234306"/>
                  <a:pt x="5221262" y="1237990"/>
                  <a:pt x="5224983" y="1242678"/>
                </a:cubicBezTo>
                <a:lnTo>
                  <a:pt x="5227103" y="1232520"/>
                </a:lnTo>
                <a:cubicBezTo>
                  <a:pt x="5227401" y="1231329"/>
                  <a:pt x="5228257" y="1230474"/>
                  <a:pt x="5229671" y="1229953"/>
                </a:cubicBezTo>
                <a:cubicBezTo>
                  <a:pt x="5231085" y="1229432"/>
                  <a:pt x="5233280" y="1229171"/>
                  <a:pt x="5236256" y="1229171"/>
                </a:cubicBezTo>
                <a:cubicBezTo>
                  <a:pt x="5237745" y="1229171"/>
                  <a:pt x="5238991" y="1229227"/>
                  <a:pt x="5239996" y="1229339"/>
                </a:cubicBezTo>
                <a:cubicBezTo>
                  <a:pt x="5241000" y="1229451"/>
                  <a:pt x="5241800" y="1229655"/>
                  <a:pt x="5242396" y="1229953"/>
                </a:cubicBezTo>
                <a:cubicBezTo>
                  <a:pt x="5242991" y="1230250"/>
                  <a:pt x="5243363" y="1230623"/>
                  <a:pt x="5243512" y="1231069"/>
                </a:cubicBezTo>
                <a:cubicBezTo>
                  <a:pt x="5243661" y="1231515"/>
                  <a:pt x="5243698" y="1231999"/>
                  <a:pt x="5243623" y="1232520"/>
                </a:cubicBezTo>
                <a:lnTo>
                  <a:pt x="5221857" y="1341016"/>
                </a:lnTo>
                <a:cubicBezTo>
                  <a:pt x="5220667" y="1346969"/>
                  <a:pt x="5218751" y="1352178"/>
                  <a:pt x="5216109" y="1356643"/>
                </a:cubicBezTo>
                <a:cubicBezTo>
                  <a:pt x="5213467" y="1361108"/>
                  <a:pt x="5210100" y="1364810"/>
                  <a:pt x="5206007" y="1367749"/>
                </a:cubicBezTo>
                <a:cubicBezTo>
                  <a:pt x="5201914" y="1370688"/>
                  <a:pt x="5197059" y="1372902"/>
                  <a:pt x="5191441" y="1374390"/>
                </a:cubicBezTo>
                <a:cubicBezTo>
                  <a:pt x="5185822" y="1375879"/>
                  <a:pt x="5179441" y="1376623"/>
                  <a:pt x="5172298" y="1376623"/>
                </a:cubicBezTo>
                <a:cubicBezTo>
                  <a:pt x="5166121" y="1376623"/>
                  <a:pt x="5160484" y="1376009"/>
                  <a:pt x="5155387" y="1374781"/>
                </a:cubicBezTo>
                <a:cubicBezTo>
                  <a:pt x="5150290" y="1373553"/>
                  <a:pt x="5146215" y="1372084"/>
                  <a:pt x="5143164" y="1370372"/>
                </a:cubicBezTo>
                <a:cubicBezTo>
                  <a:pt x="5142048" y="1369628"/>
                  <a:pt x="5141285" y="1368902"/>
                  <a:pt x="5140876" y="1368196"/>
                </a:cubicBezTo>
                <a:cubicBezTo>
                  <a:pt x="5140467" y="1367489"/>
                  <a:pt x="5140262" y="1366577"/>
                  <a:pt x="5140262" y="1365461"/>
                </a:cubicBezTo>
                <a:cubicBezTo>
                  <a:pt x="5140262" y="1365014"/>
                  <a:pt x="5140281" y="1364382"/>
                  <a:pt x="5140318" y="1363563"/>
                </a:cubicBezTo>
                <a:cubicBezTo>
                  <a:pt x="5140355" y="1362745"/>
                  <a:pt x="5140467" y="1361926"/>
                  <a:pt x="5140653" y="1361108"/>
                </a:cubicBezTo>
                <a:cubicBezTo>
                  <a:pt x="5140839" y="1360289"/>
                  <a:pt x="5141062" y="1359433"/>
                  <a:pt x="5141323" y="1358540"/>
                </a:cubicBezTo>
                <a:cubicBezTo>
                  <a:pt x="5141583" y="1357647"/>
                  <a:pt x="5141918" y="1356847"/>
                  <a:pt x="5142327" y="1356140"/>
                </a:cubicBezTo>
                <a:cubicBezTo>
                  <a:pt x="5142737" y="1355434"/>
                  <a:pt x="5143239" y="1354875"/>
                  <a:pt x="5143834" y="1354466"/>
                </a:cubicBezTo>
                <a:cubicBezTo>
                  <a:pt x="5144430" y="1354057"/>
                  <a:pt x="5145062" y="1353852"/>
                  <a:pt x="5145732" y="1353852"/>
                </a:cubicBezTo>
                <a:cubicBezTo>
                  <a:pt x="5146625" y="1353852"/>
                  <a:pt x="5147741" y="1354243"/>
                  <a:pt x="5149080" y="1355024"/>
                </a:cubicBezTo>
                <a:cubicBezTo>
                  <a:pt x="5150420" y="1355806"/>
                  <a:pt x="5152206" y="1356680"/>
                  <a:pt x="5154438" y="1357647"/>
                </a:cubicBezTo>
                <a:cubicBezTo>
                  <a:pt x="5156671" y="1358615"/>
                  <a:pt x="5159442" y="1359508"/>
                  <a:pt x="5162754" y="1360326"/>
                </a:cubicBezTo>
                <a:cubicBezTo>
                  <a:pt x="5166065" y="1361145"/>
                  <a:pt x="5170140" y="1361554"/>
                  <a:pt x="5174977" y="1361554"/>
                </a:cubicBezTo>
                <a:cubicBezTo>
                  <a:pt x="5178995" y="1361554"/>
                  <a:pt x="5182622" y="1361145"/>
                  <a:pt x="5185859" y="1360326"/>
                </a:cubicBezTo>
                <a:cubicBezTo>
                  <a:pt x="5189096" y="1359508"/>
                  <a:pt x="5191924" y="1358280"/>
                  <a:pt x="5194343" y="1356643"/>
                </a:cubicBezTo>
                <a:cubicBezTo>
                  <a:pt x="5196761" y="1355006"/>
                  <a:pt x="5198733" y="1352922"/>
                  <a:pt x="5200259" y="1350392"/>
                </a:cubicBezTo>
                <a:cubicBezTo>
                  <a:pt x="5201784" y="1347862"/>
                  <a:pt x="5202919" y="1344848"/>
                  <a:pt x="5203663" y="1341351"/>
                </a:cubicBezTo>
                <a:cubicBezTo>
                  <a:pt x="5204928" y="1334579"/>
                  <a:pt x="5206193" y="1328961"/>
                  <a:pt x="5207458" y="1324496"/>
                </a:cubicBezTo>
                <a:cubicBezTo>
                  <a:pt x="5208723" y="1320031"/>
                  <a:pt x="5209765" y="1316571"/>
                  <a:pt x="5210584" y="1314115"/>
                </a:cubicBezTo>
                <a:cubicBezTo>
                  <a:pt x="5209393" y="1316868"/>
                  <a:pt x="5207495" y="1319640"/>
                  <a:pt x="5204891" y="1322431"/>
                </a:cubicBezTo>
                <a:cubicBezTo>
                  <a:pt x="5202286" y="1325221"/>
                  <a:pt x="5199273" y="1327789"/>
                  <a:pt x="5195850" y="1330133"/>
                </a:cubicBezTo>
                <a:cubicBezTo>
                  <a:pt x="5192427" y="1332477"/>
                  <a:pt x="5188669" y="1334374"/>
                  <a:pt x="5184576" y="1335825"/>
                </a:cubicBezTo>
                <a:cubicBezTo>
                  <a:pt x="5180483" y="1337276"/>
                  <a:pt x="5176316" y="1338002"/>
                  <a:pt x="5172074" y="1338002"/>
                </a:cubicBezTo>
                <a:cubicBezTo>
                  <a:pt x="5166493" y="1338002"/>
                  <a:pt x="5161768" y="1337072"/>
                  <a:pt x="5157898" y="1335211"/>
                </a:cubicBezTo>
                <a:cubicBezTo>
                  <a:pt x="5154029" y="1333351"/>
                  <a:pt x="5150922" y="1330802"/>
                  <a:pt x="5148578" y="1327565"/>
                </a:cubicBezTo>
                <a:cubicBezTo>
                  <a:pt x="5146234" y="1324328"/>
                  <a:pt x="5144541" y="1320496"/>
                  <a:pt x="5143499" y="1316068"/>
                </a:cubicBezTo>
                <a:cubicBezTo>
                  <a:pt x="5142457" y="1311641"/>
                  <a:pt x="5141937" y="1306860"/>
                  <a:pt x="5141937" y="1301725"/>
                </a:cubicBezTo>
                <a:cubicBezTo>
                  <a:pt x="5141937" y="1297409"/>
                  <a:pt x="5142346" y="1292554"/>
                  <a:pt x="5143164" y="1287159"/>
                </a:cubicBezTo>
                <a:cubicBezTo>
                  <a:pt x="5143983" y="1281764"/>
                  <a:pt x="5145285" y="1276331"/>
                  <a:pt x="5147071" y="1270862"/>
                </a:cubicBezTo>
                <a:cubicBezTo>
                  <a:pt x="5148857" y="1265392"/>
                  <a:pt x="5151145" y="1260072"/>
                  <a:pt x="5153936" y="1254900"/>
                </a:cubicBezTo>
                <a:cubicBezTo>
                  <a:pt x="5156726" y="1249728"/>
                  <a:pt x="5160094" y="1245115"/>
                  <a:pt x="5164038" y="1241059"/>
                </a:cubicBezTo>
                <a:cubicBezTo>
                  <a:pt x="5167982" y="1237004"/>
                  <a:pt x="5172539" y="1233748"/>
                  <a:pt x="5177711" y="1231292"/>
                </a:cubicBezTo>
                <a:cubicBezTo>
                  <a:pt x="5182883" y="1228837"/>
                  <a:pt x="5188743" y="1227609"/>
                  <a:pt x="5195292" y="1227609"/>
                </a:cubicBezTo>
                <a:close/>
                <a:moveTo>
                  <a:pt x="5097511" y="1227609"/>
                </a:moveTo>
                <a:cubicBezTo>
                  <a:pt x="5102497" y="1227609"/>
                  <a:pt x="5106664" y="1228371"/>
                  <a:pt x="5110013" y="1229897"/>
                </a:cubicBezTo>
                <a:cubicBezTo>
                  <a:pt x="5113362" y="1231422"/>
                  <a:pt x="5116078" y="1233432"/>
                  <a:pt x="5118161" y="1235925"/>
                </a:cubicBezTo>
                <a:cubicBezTo>
                  <a:pt x="5120245" y="1238417"/>
                  <a:pt x="5121733" y="1241301"/>
                  <a:pt x="5122626" y="1244575"/>
                </a:cubicBezTo>
                <a:cubicBezTo>
                  <a:pt x="5123519" y="1247849"/>
                  <a:pt x="5123966" y="1251272"/>
                  <a:pt x="5123966" y="1254844"/>
                </a:cubicBezTo>
                <a:cubicBezTo>
                  <a:pt x="5123966" y="1257449"/>
                  <a:pt x="5123817" y="1260016"/>
                  <a:pt x="5123519" y="1262546"/>
                </a:cubicBezTo>
                <a:cubicBezTo>
                  <a:pt x="5123221" y="1265076"/>
                  <a:pt x="5122812" y="1267681"/>
                  <a:pt x="5122291" y="1270360"/>
                </a:cubicBezTo>
                <a:lnTo>
                  <a:pt x="5109678" y="1333091"/>
                </a:lnTo>
                <a:cubicBezTo>
                  <a:pt x="5109529" y="1333686"/>
                  <a:pt x="5109287" y="1334188"/>
                  <a:pt x="5108953" y="1334598"/>
                </a:cubicBezTo>
                <a:cubicBezTo>
                  <a:pt x="5108618" y="1335007"/>
                  <a:pt x="5108060" y="1335360"/>
                  <a:pt x="5107278" y="1335658"/>
                </a:cubicBezTo>
                <a:cubicBezTo>
                  <a:pt x="5106497" y="1335956"/>
                  <a:pt x="5105511" y="1336179"/>
                  <a:pt x="5104320" y="1336328"/>
                </a:cubicBezTo>
                <a:cubicBezTo>
                  <a:pt x="5103130" y="1336477"/>
                  <a:pt x="5101604" y="1336551"/>
                  <a:pt x="5099744" y="1336551"/>
                </a:cubicBezTo>
                <a:cubicBezTo>
                  <a:pt x="5097958" y="1336551"/>
                  <a:pt x="5096488" y="1336477"/>
                  <a:pt x="5095335" y="1336328"/>
                </a:cubicBezTo>
                <a:cubicBezTo>
                  <a:pt x="5094181" y="1336179"/>
                  <a:pt x="5093288" y="1335956"/>
                  <a:pt x="5092656" y="1335658"/>
                </a:cubicBezTo>
                <a:cubicBezTo>
                  <a:pt x="5092023" y="1335360"/>
                  <a:pt x="5091614" y="1335007"/>
                  <a:pt x="5091428" y="1334598"/>
                </a:cubicBezTo>
                <a:cubicBezTo>
                  <a:pt x="5091242" y="1334188"/>
                  <a:pt x="5091186" y="1333686"/>
                  <a:pt x="5091261" y="1333091"/>
                </a:cubicBezTo>
                <a:lnTo>
                  <a:pt x="5103651" y="1271029"/>
                </a:lnTo>
                <a:cubicBezTo>
                  <a:pt x="5104171" y="1268723"/>
                  <a:pt x="5104525" y="1266490"/>
                  <a:pt x="5104711" y="1264332"/>
                </a:cubicBezTo>
                <a:cubicBezTo>
                  <a:pt x="5104897" y="1262174"/>
                  <a:pt x="5104990" y="1260277"/>
                  <a:pt x="5104990" y="1258639"/>
                </a:cubicBezTo>
                <a:cubicBezTo>
                  <a:pt x="5104990" y="1254100"/>
                  <a:pt x="5104023" y="1250435"/>
                  <a:pt x="5102088" y="1247645"/>
                </a:cubicBezTo>
                <a:cubicBezTo>
                  <a:pt x="5100153" y="1244854"/>
                  <a:pt x="5096916" y="1243459"/>
                  <a:pt x="5092377" y="1243459"/>
                </a:cubicBezTo>
                <a:cubicBezTo>
                  <a:pt x="5088433" y="1243459"/>
                  <a:pt x="5084396" y="1244594"/>
                  <a:pt x="5080266" y="1246863"/>
                </a:cubicBezTo>
                <a:cubicBezTo>
                  <a:pt x="5076136" y="1249133"/>
                  <a:pt x="5072304" y="1252258"/>
                  <a:pt x="5068769" y="1256240"/>
                </a:cubicBezTo>
                <a:cubicBezTo>
                  <a:pt x="5065234" y="1260221"/>
                  <a:pt x="5062072" y="1264946"/>
                  <a:pt x="5059281" y="1270415"/>
                </a:cubicBezTo>
                <a:cubicBezTo>
                  <a:pt x="5056491" y="1275885"/>
                  <a:pt x="5054463" y="1281819"/>
                  <a:pt x="5053198" y="1288219"/>
                </a:cubicBezTo>
                <a:lnTo>
                  <a:pt x="5044268" y="1333091"/>
                </a:lnTo>
                <a:cubicBezTo>
                  <a:pt x="5044119" y="1333686"/>
                  <a:pt x="5043859" y="1334188"/>
                  <a:pt x="5043487" y="1334598"/>
                </a:cubicBezTo>
                <a:cubicBezTo>
                  <a:pt x="5043115" y="1335007"/>
                  <a:pt x="5042557" y="1335360"/>
                  <a:pt x="5041812" y="1335658"/>
                </a:cubicBezTo>
                <a:cubicBezTo>
                  <a:pt x="5041068" y="1335956"/>
                  <a:pt x="5040082" y="1336179"/>
                  <a:pt x="5038854" y="1336328"/>
                </a:cubicBezTo>
                <a:cubicBezTo>
                  <a:pt x="5037627" y="1336477"/>
                  <a:pt x="5036120" y="1336551"/>
                  <a:pt x="5034334" y="1336551"/>
                </a:cubicBezTo>
                <a:cubicBezTo>
                  <a:pt x="5032473" y="1336551"/>
                  <a:pt x="5030967" y="1336477"/>
                  <a:pt x="5029813" y="1336328"/>
                </a:cubicBezTo>
                <a:cubicBezTo>
                  <a:pt x="5028660" y="1336179"/>
                  <a:pt x="5027767" y="1335956"/>
                  <a:pt x="5027134" y="1335658"/>
                </a:cubicBezTo>
                <a:cubicBezTo>
                  <a:pt x="5026502" y="1335360"/>
                  <a:pt x="5026092" y="1335007"/>
                  <a:pt x="5025906" y="1334598"/>
                </a:cubicBezTo>
                <a:cubicBezTo>
                  <a:pt x="5025720" y="1334188"/>
                  <a:pt x="5025702" y="1333686"/>
                  <a:pt x="5025851" y="1333091"/>
                </a:cubicBezTo>
                <a:lnTo>
                  <a:pt x="5046054" y="1232520"/>
                </a:lnTo>
                <a:cubicBezTo>
                  <a:pt x="5046128" y="1231999"/>
                  <a:pt x="5046333" y="1231515"/>
                  <a:pt x="5046668" y="1231069"/>
                </a:cubicBezTo>
                <a:cubicBezTo>
                  <a:pt x="5047003" y="1230623"/>
                  <a:pt x="5047524" y="1230250"/>
                  <a:pt x="5048231" y="1229953"/>
                </a:cubicBezTo>
                <a:cubicBezTo>
                  <a:pt x="5048938" y="1229655"/>
                  <a:pt x="5049831" y="1229451"/>
                  <a:pt x="5050910" y="1229339"/>
                </a:cubicBezTo>
                <a:cubicBezTo>
                  <a:pt x="5051989" y="1229227"/>
                  <a:pt x="5053272" y="1229171"/>
                  <a:pt x="5054761" y="1229171"/>
                </a:cubicBezTo>
                <a:cubicBezTo>
                  <a:pt x="5056323" y="1229171"/>
                  <a:pt x="5057607" y="1229227"/>
                  <a:pt x="5058611" y="1229339"/>
                </a:cubicBezTo>
                <a:cubicBezTo>
                  <a:pt x="5059616" y="1229451"/>
                  <a:pt x="5060397" y="1229655"/>
                  <a:pt x="5060955" y="1229953"/>
                </a:cubicBezTo>
                <a:cubicBezTo>
                  <a:pt x="5061514" y="1230250"/>
                  <a:pt x="5061867" y="1230623"/>
                  <a:pt x="5062016" y="1231069"/>
                </a:cubicBezTo>
                <a:cubicBezTo>
                  <a:pt x="5062165" y="1231515"/>
                  <a:pt x="5062202" y="1231999"/>
                  <a:pt x="5062128" y="1232520"/>
                </a:cubicBezTo>
                <a:lnTo>
                  <a:pt x="5058332" y="1251719"/>
                </a:lnTo>
                <a:cubicBezTo>
                  <a:pt x="5059449" y="1249189"/>
                  <a:pt x="5061272" y="1246510"/>
                  <a:pt x="5063802" y="1243682"/>
                </a:cubicBezTo>
                <a:cubicBezTo>
                  <a:pt x="5066332" y="1240854"/>
                  <a:pt x="5069346" y="1238250"/>
                  <a:pt x="5072843" y="1235869"/>
                </a:cubicBezTo>
                <a:cubicBezTo>
                  <a:pt x="5076341" y="1233487"/>
                  <a:pt x="5080192" y="1231515"/>
                  <a:pt x="5084396" y="1229953"/>
                </a:cubicBezTo>
                <a:cubicBezTo>
                  <a:pt x="5088600" y="1228390"/>
                  <a:pt x="5092972" y="1227609"/>
                  <a:pt x="5097511" y="1227609"/>
                </a:cubicBezTo>
                <a:close/>
                <a:moveTo>
                  <a:pt x="4734594" y="1227609"/>
                </a:moveTo>
                <a:cubicBezTo>
                  <a:pt x="4741738" y="1227609"/>
                  <a:pt x="4747858" y="1228483"/>
                  <a:pt x="4752956" y="1230232"/>
                </a:cubicBezTo>
                <a:cubicBezTo>
                  <a:pt x="4758053" y="1231981"/>
                  <a:pt x="4762257" y="1234492"/>
                  <a:pt x="4765569" y="1237766"/>
                </a:cubicBezTo>
                <a:cubicBezTo>
                  <a:pt x="4768880" y="1241040"/>
                  <a:pt x="4771317" y="1245059"/>
                  <a:pt x="4772880" y="1249821"/>
                </a:cubicBezTo>
                <a:cubicBezTo>
                  <a:pt x="4774443" y="1254584"/>
                  <a:pt x="4775224" y="1259942"/>
                  <a:pt x="4775224" y="1265895"/>
                </a:cubicBezTo>
                <a:cubicBezTo>
                  <a:pt x="4775224" y="1271401"/>
                  <a:pt x="4774703" y="1277020"/>
                  <a:pt x="4773661" y="1282750"/>
                </a:cubicBezTo>
                <a:cubicBezTo>
                  <a:pt x="4772620" y="1288479"/>
                  <a:pt x="4771038" y="1294005"/>
                  <a:pt x="4768917" y="1299325"/>
                </a:cubicBezTo>
                <a:cubicBezTo>
                  <a:pt x="4766797" y="1304646"/>
                  <a:pt x="4764099" y="1309650"/>
                  <a:pt x="4760825" y="1314338"/>
                </a:cubicBezTo>
                <a:cubicBezTo>
                  <a:pt x="4757551" y="1319026"/>
                  <a:pt x="4753700" y="1323119"/>
                  <a:pt x="4749272" y="1326617"/>
                </a:cubicBezTo>
                <a:cubicBezTo>
                  <a:pt x="4744845" y="1330114"/>
                  <a:pt x="4739822" y="1332886"/>
                  <a:pt x="4734203" y="1334932"/>
                </a:cubicBezTo>
                <a:cubicBezTo>
                  <a:pt x="4728585" y="1336979"/>
                  <a:pt x="4722316" y="1338002"/>
                  <a:pt x="4715395" y="1338002"/>
                </a:cubicBezTo>
                <a:cubicBezTo>
                  <a:pt x="4708251" y="1338002"/>
                  <a:pt x="4702131" y="1337146"/>
                  <a:pt x="4697034" y="1335435"/>
                </a:cubicBezTo>
                <a:cubicBezTo>
                  <a:pt x="4691936" y="1333723"/>
                  <a:pt x="4687750" y="1331230"/>
                  <a:pt x="4684476" y="1327956"/>
                </a:cubicBezTo>
                <a:cubicBezTo>
                  <a:pt x="4681202" y="1324682"/>
                  <a:pt x="4678783" y="1320664"/>
                  <a:pt x="4677221" y="1315901"/>
                </a:cubicBezTo>
                <a:cubicBezTo>
                  <a:pt x="4675658" y="1311139"/>
                  <a:pt x="4674877" y="1305744"/>
                  <a:pt x="4674877" y="1299716"/>
                </a:cubicBezTo>
                <a:cubicBezTo>
                  <a:pt x="4674877" y="1294209"/>
                  <a:pt x="4675379" y="1288591"/>
                  <a:pt x="4676384" y="1282861"/>
                </a:cubicBezTo>
                <a:cubicBezTo>
                  <a:pt x="4677388" y="1277131"/>
                  <a:pt x="4678970" y="1271625"/>
                  <a:pt x="4681128" y="1266341"/>
                </a:cubicBezTo>
                <a:cubicBezTo>
                  <a:pt x="4683286" y="1261058"/>
                  <a:pt x="4685983" y="1256054"/>
                  <a:pt x="4689220" y="1251328"/>
                </a:cubicBezTo>
                <a:cubicBezTo>
                  <a:pt x="4692457" y="1246603"/>
                  <a:pt x="4696289" y="1242492"/>
                  <a:pt x="4700717" y="1238994"/>
                </a:cubicBezTo>
                <a:cubicBezTo>
                  <a:pt x="4705145" y="1235497"/>
                  <a:pt x="4710168" y="1232725"/>
                  <a:pt x="4715786" y="1230678"/>
                </a:cubicBezTo>
                <a:cubicBezTo>
                  <a:pt x="4721404" y="1228632"/>
                  <a:pt x="4727674" y="1227609"/>
                  <a:pt x="4734594" y="1227609"/>
                </a:cubicBezTo>
                <a:close/>
                <a:moveTo>
                  <a:pt x="3116647" y="1220949"/>
                </a:moveTo>
                <a:lnTo>
                  <a:pt x="3147120" y="1220949"/>
                </a:lnTo>
                <a:cubicBezTo>
                  <a:pt x="3158207" y="1220949"/>
                  <a:pt x="3167397" y="1222121"/>
                  <a:pt x="3174690" y="1224465"/>
                </a:cubicBezTo>
                <a:cubicBezTo>
                  <a:pt x="3181983" y="1226809"/>
                  <a:pt x="3188066" y="1230213"/>
                  <a:pt x="3192940" y="1234678"/>
                </a:cubicBezTo>
                <a:cubicBezTo>
                  <a:pt x="3197814" y="1239143"/>
                  <a:pt x="3201461" y="1244594"/>
                  <a:pt x="3203879" y="1251030"/>
                </a:cubicBezTo>
                <a:cubicBezTo>
                  <a:pt x="3206298" y="1257467"/>
                  <a:pt x="3207507" y="1264778"/>
                  <a:pt x="3207507" y="1272964"/>
                </a:cubicBezTo>
                <a:cubicBezTo>
                  <a:pt x="3207507" y="1277801"/>
                  <a:pt x="3207172" y="1282842"/>
                  <a:pt x="3206502" y="1288089"/>
                </a:cubicBezTo>
                <a:cubicBezTo>
                  <a:pt x="3205832" y="1293335"/>
                  <a:pt x="3204772" y="1298581"/>
                  <a:pt x="3203321" y="1303827"/>
                </a:cubicBezTo>
                <a:cubicBezTo>
                  <a:pt x="3201870" y="1309073"/>
                  <a:pt x="3199991" y="1314227"/>
                  <a:pt x="3197684" y="1319287"/>
                </a:cubicBezTo>
                <a:cubicBezTo>
                  <a:pt x="3195377" y="1324347"/>
                  <a:pt x="3192568" y="1329165"/>
                  <a:pt x="3189257" y="1333742"/>
                </a:cubicBezTo>
                <a:cubicBezTo>
                  <a:pt x="3185945" y="1338318"/>
                  <a:pt x="3182113" y="1342541"/>
                  <a:pt x="3177760" y="1346411"/>
                </a:cubicBezTo>
                <a:cubicBezTo>
                  <a:pt x="3173407" y="1350280"/>
                  <a:pt x="3168439" y="1353629"/>
                  <a:pt x="3162858" y="1356457"/>
                </a:cubicBezTo>
                <a:cubicBezTo>
                  <a:pt x="3157277" y="1359284"/>
                  <a:pt x="3151063" y="1361479"/>
                  <a:pt x="3144217" y="1363042"/>
                </a:cubicBezTo>
                <a:cubicBezTo>
                  <a:pt x="3137371" y="1364605"/>
                  <a:pt x="3129149" y="1365386"/>
                  <a:pt x="3119549" y="1365386"/>
                </a:cubicBezTo>
                <a:lnTo>
                  <a:pt x="3087514" y="1365386"/>
                </a:lnTo>
                <a:cubicBezTo>
                  <a:pt x="3086547" y="1365386"/>
                  <a:pt x="3085635" y="1365256"/>
                  <a:pt x="3084779" y="1364996"/>
                </a:cubicBezTo>
                <a:cubicBezTo>
                  <a:pt x="3083924" y="1364735"/>
                  <a:pt x="3083198" y="1364307"/>
                  <a:pt x="3082603" y="1363712"/>
                </a:cubicBezTo>
                <a:cubicBezTo>
                  <a:pt x="3082007" y="1363117"/>
                  <a:pt x="3081598" y="1362317"/>
                  <a:pt x="3081375" y="1361312"/>
                </a:cubicBezTo>
                <a:cubicBezTo>
                  <a:pt x="3081152" y="1360307"/>
                  <a:pt x="3081226" y="1359061"/>
                  <a:pt x="3081598" y="1357573"/>
                </a:cubicBezTo>
                <a:lnTo>
                  <a:pt x="3107271" y="1228762"/>
                </a:lnTo>
                <a:cubicBezTo>
                  <a:pt x="3107792" y="1225860"/>
                  <a:pt x="3108927" y="1223832"/>
                  <a:pt x="3110675" y="1222679"/>
                </a:cubicBezTo>
                <a:cubicBezTo>
                  <a:pt x="3112424" y="1221525"/>
                  <a:pt x="3114415" y="1220949"/>
                  <a:pt x="3116647" y="1220949"/>
                </a:cubicBezTo>
                <a:close/>
                <a:moveTo>
                  <a:pt x="1172989" y="1220949"/>
                </a:moveTo>
                <a:lnTo>
                  <a:pt x="1241413" y="1220949"/>
                </a:lnTo>
                <a:cubicBezTo>
                  <a:pt x="1243124" y="1220949"/>
                  <a:pt x="1243980" y="1222176"/>
                  <a:pt x="1243980" y="1224632"/>
                </a:cubicBezTo>
                <a:cubicBezTo>
                  <a:pt x="1243980" y="1225004"/>
                  <a:pt x="1243961" y="1225581"/>
                  <a:pt x="1243924" y="1226362"/>
                </a:cubicBezTo>
                <a:cubicBezTo>
                  <a:pt x="1243887" y="1227143"/>
                  <a:pt x="1243775" y="1227981"/>
                  <a:pt x="1243589" y="1228874"/>
                </a:cubicBezTo>
                <a:cubicBezTo>
                  <a:pt x="1243403" y="1229767"/>
                  <a:pt x="1243180" y="1230697"/>
                  <a:pt x="1242920" y="1231664"/>
                </a:cubicBezTo>
                <a:cubicBezTo>
                  <a:pt x="1242659" y="1232632"/>
                  <a:pt x="1242306" y="1233506"/>
                  <a:pt x="1241859" y="1234287"/>
                </a:cubicBezTo>
                <a:cubicBezTo>
                  <a:pt x="1241413" y="1235069"/>
                  <a:pt x="1240873" y="1235701"/>
                  <a:pt x="1240241" y="1236185"/>
                </a:cubicBezTo>
                <a:cubicBezTo>
                  <a:pt x="1239608" y="1236668"/>
                  <a:pt x="1238920" y="1236910"/>
                  <a:pt x="1238176" y="1236910"/>
                </a:cubicBezTo>
                <a:lnTo>
                  <a:pt x="1181807" y="1236910"/>
                </a:lnTo>
                <a:lnTo>
                  <a:pt x="1172654" y="1282229"/>
                </a:lnTo>
                <a:lnTo>
                  <a:pt x="1221209" y="1282229"/>
                </a:lnTo>
                <a:cubicBezTo>
                  <a:pt x="1222102" y="1282229"/>
                  <a:pt x="1222772" y="1282526"/>
                  <a:pt x="1223219" y="1283121"/>
                </a:cubicBezTo>
                <a:cubicBezTo>
                  <a:pt x="1223665" y="1283717"/>
                  <a:pt x="1223888" y="1284610"/>
                  <a:pt x="1223888" y="1285800"/>
                </a:cubicBezTo>
                <a:cubicBezTo>
                  <a:pt x="1223888" y="1286172"/>
                  <a:pt x="1223833" y="1286749"/>
                  <a:pt x="1223721" y="1287531"/>
                </a:cubicBezTo>
                <a:cubicBezTo>
                  <a:pt x="1223609" y="1288312"/>
                  <a:pt x="1223479" y="1289168"/>
                  <a:pt x="1223330" y="1290098"/>
                </a:cubicBezTo>
                <a:cubicBezTo>
                  <a:pt x="1223181" y="1291028"/>
                  <a:pt x="1222958" y="1291940"/>
                  <a:pt x="1222661" y="1292833"/>
                </a:cubicBezTo>
                <a:cubicBezTo>
                  <a:pt x="1222363" y="1293725"/>
                  <a:pt x="1222009" y="1294525"/>
                  <a:pt x="1221600" y="1295232"/>
                </a:cubicBezTo>
                <a:cubicBezTo>
                  <a:pt x="1221191" y="1295939"/>
                  <a:pt x="1220688" y="1296535"/>
                  <a:pt x="1220093" y="1297018"/>
                </a:cubicBezTo>
                <a:cubicBezTo>
                  <a:pt x="1219498" y="1297502"/>
                  <a:pt x="1218828" y="1297744"/>
                  <a:pt x="1218084" y="1297744"/>
                </a:cubicBezTo>
                <a:lnTo>
                  <a:pt x="1169640" y="1297744"/>
                </a:lnTo>
                <a:lnTo>
                  <a:pt x="1159148" y="1349424"/>
                </a:lnTo>
                <a:lnTo>
                  <a:pt x="1216633" y="1349424"/>
                </a:lnTo>
                <a:cubicBezTo>
                  <a:pt x="1217377" y="1349424"/>
                  <a:pt x="1217991" y="1349722"/>
                  <a:pt x="1218475" y="1350317"/>
                </a:cubicBezTo>
                <a:cubicBezTo>
                  <a:pt x="1218958" y="1350913"/>
                  <a:pt x="1219200" y="1351843"/>
                  <a:pt x="1219200" y="1353108"/>
                </a:cubicBezTo>
                <a:cubicBezTo>
                  <a:pt x="1219200" y="1353554"/>
                  <a:pt x="1219163" y="1354187"/>
                  <a:pt x="1219089" y="1355005"/>
                </a:cubicBezTo>
                <a:cubicBezTo>
                  <a:pt x="1219014" y="1355824"/>
                  <a:pt x="1218884" y="1356680"/>
                  <a:pt x="1218698" y="1357573"/>
                </a:cubicBezTo>
                <a:cubicBezTo>
                  <a:pt x="1218512" y="1358466"/>
                  <a:pt x="1218289" y="1359377"/>
                  <a:pt x="1218028" y="1360307"/>
                </a:cubicBezTo>
                <a:cubicBezTo>
                  <a:pt x="1217768" y="1361238"/>
                  <a:pt x="1217415" y="1362093"/>
                  <a:pt x="1216968" y="1362875"/>
                </a:cubicBezTo>
                <a:cubicBezTo>
                  <a:pt x="1216521" y="1363656"/>
                  <a:pt x="1215982" y="1364270"/>
                  <a:pt x="1215349" y="1364716"/>
                </a:cubicBezTo>
                <a:cubicBezTo>
                  <a:pt x="1214717" y="1365163"/>
                  <a:pt x="1214028" y="1365386"/>
                  <a:pt x="1213284" y="1365386"/>
                </a:cubicBezTo>
                <a:lnTo>
                  <a:pt x="1143856" y="1365386"/>
                </a:lnTo>
                <a:cubicBezTo>
                  <a:pt x="1143037" y="1365386"/>
                  <a:pt x="1142237" y="1365256"/>
                  <a:pt x="1141456" y="1364996"/>
                </a:cubicBezTo>
                <a:cubicBezTo>
                  <a:pt x="1140675" y="1364735"/>
                  <a:pt x="1140005" y="1364289"/>
                  <a:pt x="1139447" y="1363656"/>
                </a:cubicBezTo>
                <a:cubicBezTo>
                  <a:pt x="1138889" y="1363024"/>
                  <a:pt x="1138498" y="1362205"/>
                  <a:pt x="1138275" y="1361200"/>
                </a:cubicBezTo>
                <a:cubicBezTo>
                  <a:pt x="1138052" y="1360196"/>
                  <a:pt x="1138126" y="1358987"/>
                  <a:pt x="1138498" y="1357573"/>
                </a:cubicBezTo>
                <a:lnTo>
                  <a:pt x="1164283" y="1228762"/>
                </a:lnTo>
                <a:cubicBezTo>
                  <a:pt x="1164803" y="1225860"/>
                  <a:pt x="1165957" y="1223832"/>
                  <a:pt x="1167743" y="1222679"/>
                </a:cubicBezTo>
                <a:cubicBezTo>
                  <a:pt x="1169529" y="1221525"/>
                  <a:pt x="1171277" y="1220949"/>
                  <a:pt x="1172989" y="1220949"/>
                </a:cubicBezTo>
                <a:close/>
                <a:moveTo>
                  <a:pt x="773720" y="1220949"/>
                </a:moveTo>
                <a:lnTo>
                  <a:pt x="805086" y="1220949"/>
                </a:lnTo>
                <a:cubicBezTo>
                  <a:pt x="811932" y="1220949"/>
                  <a:pt x="817941" y="1221618"/>
                  <a:pt x="823113" y="1222958"/>
                </a:cubicBezTo>
                <a:cubicBezTo>
                  <a:pt x="828284" y="1224297"/>
                  <a:pt x="832619" y="1226251"/>
                  <a:pt x="836116" y="1228818"/>
                </a:cubicBezTo>
                <a:cubicBezTo>
                  <a:pt x="839614" y="1231385"/>
                  <a:pt x="842237" y="1234548"/>
                  <a:pt x="843986" y="1238306"/>
                </a:cubicBezTo>
                <a:cubicBezTo>
                  <a:pt x="845734" y="1242064"/>
                  <a:pt x="846609" y="1246361"/>
                  <a:pt x="846609" y="1251198"/>
                </a:cubicBezTo>
                <a:cubicBezTo>
                  <a:pt x="846609" y="1256332"/>
                  <a:pt x="845883" y="1261207"/>
                  <a:pt x="844432" y="1265820"/>
                </a:cubicBezTo>
                <a:cubicBezTo>
                  <a:pt x="842981" y="1270434"/>
                  <a:pt x="840786" y="1274675"/>
                  <a:pt x="837847" y="1278545"/>
                </a:cubicBezTo>
                <a:cubicBezTo>
                  <a:pt x="834907" y="1282415"/>
                  <a:pt x="831224" y="1285856"/>
                  <a:pt x="826796" y="1288870"/>
                </a:cubicBezTo>
                <a:cubicBezTo>
                  <a:pt x="822368" y="1291884"/>
                  <a:pt x="817215" y="1294321"/>
                  <a:pt x="811337" y="1296181"/>
                </a:cubicBezTo>
                <a:cubicBezTo>
                  <a:pt x="815281" y="1297595"/>
                  <a:pt x="818480" y="1300572"/>
                  <a:pt x="820936" y="1305111"/>
                </a:cubicBezTo>
                <a:cubicBezTo>
                  <a:pt x="823392" y="1309650"/>
                  <a:pt x="825289" y="1315640"/>
                  <a:pt x="826629" y="1323082"/>
                </a:cubicBezTo>
                <a:lnTo>
                  <a:pt x="832545" y="1355005"/>
                </a:lnTo>
                <a:cubicBezTo>
                  <a:pt x="832768" y="1356419"/>
                  <a:pt x="832973" y="1357740"/>
                  <a:pt x="833159" y="1358968"/>
                </a:cubicBezTo>
                <a:cubicBezTo>
                  <a:pt x="833344" y="1360196"/>
                  <a:pt x="833438" y="1361293"/>
                  <a:pt x="833438" y="1362261"/>
                </a:cubicBezTo>
                <a:cubicBezTo>
                  <a:pt x="833438" y="1362931"/>
                  <a:pt x="833252" y="1363507"/>
                  <a:pt x="832879" y="1363991"/>
                </a:cubicBezTo>
                <a:cubicBezTo>
                  <a:pt x="832507" y="1364475"/>
                  <a:pt x="831912" y="1364865"/>
                  <a:pt x="831094" y="1365163"/>
                </a:cubicBezTo>
                <a:cubicBezTo>
                  <a:pt x="830275" y="1365461"/>
                  <a:pt x="829140" y="1365684"/>
                  <a:pt x="827689" y="1365833"/>
                </a:cubicBezTo>
                <a:cubicBezTo>
                  <a:pt x="826238" y="1365982"/>
                  <a:pt x="824471" y="1366056"/>
                  <a:pt x="822387" y="1366056"/>
                </a:cubicBezTo>
                <a:cubicBezTo>
                  <a:pt x="820452" y="1366056"/>
                  <a:pt x="818890" y="1365982"/>
                  <a:pt x="817699" y="1365833"/>
                </a:cubicBezTo>
                <a:cubicBezTo>
                  <a:pt x="816508" y="1365684"/>
                  <a:pt x="815597" y="1365423"/>
                  <a:pt x="814964" y="1365051"/>
                </a:cubicBezTo>
                <a:cubicBezTo>
                  <a:pt x="814332" y="1364679"/>
                  <a:pt x="813885" y="1364214"/>
                  <a:pt x="813625" y="1363656"/>
                </a:cubicBezTo>
                <a:cubicBezTo>
                  <a:pt x="813364" y="1363098"/>
                  <a:pt x="813160" y="1362335"/>
                  <a:pt x="813011" y="1361368"/>
                </a:cubicBezTo>
                <a:lnTo>
                  <a:pt x="807318" y="1327435"/>
                </a:lnTo>
                <a:cubicBezTo>
                  <a:pt x="806723" y="1323491"/>
                  <a:pt x="805886" y="1319919"/>
                  <a:pt x="804807" y="1316719"/>
                </a:cubicBezTo>
                <a:cubicBezTo>
                  <a:pt x="803728" y="1313520"/>
                  <a:pt x="802221" y="1310748"/>
                  <a:pt x="800286" y="1308404"/>
                </a:cubicBezTo>
                <a:cubicBezTo>
                  <a:pt x="798351" y="1306060"/>
                  <a:pt x="795877" y="1304236"/>
                  <a:pt x="792863" y="1302934"/>
                </a:cubicBezTo>
                <a:cubicBezTo>
                  <a:pt x="789849" y="1301632"/>
                  <a:pt x="786185" y="1300981"/>
                  <a:pt x="781869" y="1300981"/>
                </a:cubicBezTo>
                <a:lnTo>
                  <a:pt x="769032" y="1300981"/>
                </a:lnTo>
                <a:lnTo>
                  <a:pt x="756642" y="1362596"/>
                </a:lnTo>
                <a:cubicBezTo>
                  <a:pt x="756494" y="1363117"/>
                  <a:pt x="756233" y="1363600"/>
                  <a:pt x="755861" y="1364047"/>
                </a:cubicBezTo>
                <a:cubicBezTo>
                  <a:pt x="755489" y="1364493"/>
                  <a:pt x="754894" y="1364847"/>
                  <a:pt x="754075" y="1365107"/>
                </a:cubicBezTo>
                <a:cubicBezTo>
                  <a:pt x="753256" y="1365368"/>
                  <a:pt x="752215" y="1365591"/>
                  <a:pt x="750950" y="1365777"/>
                </a:cubicBezTo>
                <a:cubicBezTo>
                  <a:pt x="749685" y="1365963"/>
                  <a:pt x="748122" y="1366056"/>
                  <a:pt x="746262" y="1366056"/>
                </a:cubicBezTo>
                <a:cubicBezTo>
                  <a:pt x="744550" y="1366056"/>
                  <a:pt x="743080" y="1365982"/>
                  <a:pt x="741852" y="1365833"/>
                </a:cubicBezTo>
                <a:cubicBezTo>
                  <a:pt x="740625" y="1365684"/>
                  <a:pt x="739676" y="1365479"/>
                  <a:pt x="739006" y="1365219"/>
                </a:cubicBezTo>
                <a:cubicBezTo>
                  <a:pt x="738336" y="1364958"/>
                  <a:pt x="737871" y="1364605"/>
                  <a:pt x="737611" y="1364158"/>
                </a:cubicBezTo>
                <a:cubicBezTo>
                  <a:pt x="737350" y="1363712"/>
                  <a:pt x="737295" y="1363191"/>
                  <a:pt x="737444" y="1362596"/>
                </a:cubicBezTo>
                <a:lnTo>
                  <a:pt x="764233" y="1228762"/>
                </a:lnTo>
                <a:cubicBezTo>
                  <a:pt x="764828" y="1225860"/>
                  <a:pt x="766019" y="1223832"/>
                  <a:pt x="767804" y="1222679"/>
                </a:cubicBezTo>
                <a:cubicBezTo>
                  <a:pt x="769590" y="1221525"/>
                  <a:pt x="771562" y="1220949"/>
                  <a:pt x="773720" y="1220949"/>
                </a:cubicBezTo>
                <a:close/>
                <a:moveTo>
                  <a:pt x="363922" y="1220949"/>
                </a:moveTo>
                <a:lnTo>
                  <a:pt x="394953" y="1220949"/>
                </a:lnTo>
                <a:cubicBezTo>
                  <a:pt x="402320" y="1220949"/>
                  <a:pt x="408496" y="1221562"/>
                  <a:pt x="413482" y="1222790"/>
                </a:cubicBezTo>
                <a:cubicBezTo>
                  <a:pt x="418468" y="1224018"/>
                  <a:pt x="422616" y="1225823"/>
                  <a:pt x="425928" y="1228204"/>
                </a:cubicBezTo>
                <a:cubicBezTo>
                  <a:pt x="429239" y="1230585"/>
                  <a:pt x="431713" y="1233524"/>
                  <a:pt x="433350" y="1237022"/>
                </a:cubicBezTo>
                <a:cubicBezTo>
                  <a:pt x="434987" y="1240519"/>
                  <a:pt x="435806" y="1244538"/>
                  <a:pt x="435806" y="1249077"/>
                </a:cubicBezTo>
                <a:cubicBezTo>
                  <a:pt x="435806" y="1253616"/>
                  <a:pt x="435192" y="1257914"/>
                  <a:pt x="433964" y="1261969"/>
                </a:cubicBezTo>
                <a:cubicBezTo>
                  <a:pt x="432736" y="1266025"/>
                  <a:pt x="430988" y="1269764"/>
                  <a:pt x="428718" y="1273187"/>
                </a:cubicBezTo>
                <a:cubicBezTo>
                  <a:pt x="426448" y="1276610"/>
                  <a:pt x="423695" y="1279624"/>
                  <a:pt x="420458" y="1282229"/>
                </a:cubicBezTo>
                <a:cubicBezTo>
                  <a:pt x="417221" y="1284833"/>
                  <a:pt x="413556" y="1286991"/>
                  <a:pt x="409463" y="1288703"/>
                </a:cubicBezTo>
                <a:cubicBezTo>
                  <a:pt x="412589" y="1289298"/>
                  <a:pt x="415510" y="1290377"/>
                  <a:pt x="418226" y="1291940"/>
                </a:cubicBezTo>
                <a:cubicBezTo>
                  <a:pt x="420942" y="1293502"/>
                  <a:pt x="423267" y="1295456"/>
                  <a:pt x="425202" y="1297800"/>
                </a:cubicBezTo>
                <a:cubicBezTo>
                  <a:pt x="427137" y="1300144"/>
                  <a:pt x="428644" y="1302916"/>
                  <a:pt x="429723" y="1306115"/>
                </a:cubicBezTo>
                <a:cubicBezTo>
                  <a:pt x="430802" y="1309315"/>
                  <a:pt x="431341" y="1312850"/>
                  <a:pt x="431341" y="1316719"/>
                </a:cubicBezTo>
                <a:cubicBezTo>
                  <a:pt x="431341" y="1320663"/>
                  <a:pt x="430820" y="1324626"/>
                  <a:pt x="429779" y="1328607"/>
                </a:cubicBezTo>
                <a:cubicBezTo>
                  <a:pt x="428737" y="1332588"/>
                  <a:pt x="427155" y="1336383"/>
                  <a:pt x="425035" y="1339992"/>
                </a:cubicBezTo>
                <a:cubicBezTo>
                  <a:pt x="422914" y="1343601"/>
                  <a:pt x="420272" y="1346950"/>
                  <a:pt x="417110" y="1350038"/>
                </a:cubicBezTo>
                <a:cubicBezTo>
                  <a:pt x="413947" y="1353126"/>
                  <a:pt x="410245" y="1355824"/>
                  <a:pt x="406003" y="1358131"/>
                </a:cubicBezTo>
                <a:cubicBezTo>
                  <a:pt x="401762" y="1360438"/>
                  <a:pt x="397018" y="1362224"/>
                  <a:pt x="391772" y="1363489"/>
                </a:cubicBezTo>
                <a:cubicBezTo>
                  <a:pt x="386525" y="1364754"/>
                  <a:pt x="380442" y="1365386"/>
                  <a:pt x="373522" y="1365386"/>
                </a:cubicBezTo>
                <a:lnTo>
                  <a:pt x="335235" y="1365386"/>
                </a:lnTo>
                <a:cubicBezTo>
                  <a:pt x="332780" y="1365386"/>
                  <a:pt x="330938" y="1364772"/>
                  <a:pt x="329710" y="1363544"/>
                </a:cubicBezTo>
                <a:cubicBezTo>
                  <a:pt x="328482" y="1362317"/>
                  <a:pt x="328203" y="1360326"/>
                  <a:pt x="328873" y="1357573"/>
                </a:cubicBezTo>
                <a:lnTo>
                  <a:pt x="354546" y="1228762"/>
                </a:lnTo>
                <a:cubicBezTo>
                  <a:pt x="355067" y="1225860"/>
                  <a:pt x="356257" y="1223832"/>
                  <a:pt x="358118" y="1222679"/>
                </a:cubicBezTo>
                <a:cubicBezTo>
                  <a:pt x="359978" y="1221525"/>
                  <a:pt x="361913" y="1220949"/>
                  <a:pt x="363922" y="1220949"/>
                </a:cubicBezTo>
                <a:close/>
                <a:moveTo>
                  <a:pt x="40072" y="1220949"/>
                </a:moveTo>
                <a:lnTo>
                  <a:pt x="70545" y="1220949"/>
                </a:lnTo>
                <a:cubicBezTo>
                  <a:pt x="81632" y="1220949"/>
                  <a:pt x="90823" y="1222121"/>
                  <a:pt x="98115" y="1224465"/>
                </a:cubicBezTo>
                <a:cubicBezTo>
                  <a:pt x="105408" y="1226809"/>
                  <a:pt x="111491" y="1230213"/>
                  <a:pt x="116365" y="1234678"/>
                </a:cubicBezTo>
                <a:cubicBezTo>
                  <a:pt x="121239" y="1239143"/>
                  <a:pt x="124886" y="1244594"/>
                  <a:pt x="127304" y="1251030"/>
                </a:cubicBezTo>
                <a:cubicBezTo>
                  <a:pt x="129722" y="1257467"/>
                  <a:pt x="130932" y="1264778"/>
                  <a:pt x="130932" y="1272964"/>
                </a:cubicBezTo>
                <a:cubicBezTo>
                  <a:pt x="130932" y="1277801"/>
                  <a:pt x="130597" y="1282842"/>
                  <a:pt x="129927" y="1288089"/>
                </a:cubicBezTo>
                <a:cubicBezTo>
                  <a:pt x="129257" y="1293335"/>
                  <a:pt x="128197" y="1298581"/>
                  <a:pt x="126746" y="1303827"/>
                </a:cubicBezTo>
                <a:cubicBezTo>
                  <a:pt x="125295" y="1309073"/>
                  <a:pt x="123416" y="1314227"/>
                  <a:pt x="121109" y="1319287"/>
                </a:cubicBezTo>
                <a:cubicBezTo>
                  <a:pt x="118802" y="1324347"/>
                  <a:pt x="115993" y="1329165"/>
                  <a:pt x="112682" y="1333742"/>
                </a:cubicBezTo>
                <a:cubicBezTo>
                  <a:pt x="109370" y="1338318"/>
                  <a:pt x="105538" y="1342541"/>
                  <a:pt x="101185" y="1346411"/>
                </a:cubicBezTo>
                <a:cubicBezTo>
                  <a:pt x="96831" y="1350280"/>
                  <a:pt x="91864" y="1353629"/>
                  <a:pt x="86283" y="1356457"/>
                </a:cubicBezTo>
                <a:cubicBezTo>
                  <a:pt x="80702" y="1359284"/>
                  <a:pt x="74489" y="1361479"/>
                  <a:pt x="67642" y="1363042"/>
                </a:cubicBezTo>
                <a:cubicBezTo>
                  <a:pt x="60796" y="1364605"/>
                  <a:pt x="52574" y="1365386"/>
                  <a:pt x="42974" y="1365386"/>
                </a:cubicBezTo>
                <a:lnTo>
                  <a:pt x="10939" y="1365386"/>
                </a:lnTo>
                <a:cubicBezTo>
                  <a:pt x="9972" y="1365386"/>
                  <a:pt x="9060" y="1365256"/>
                  <a:pt x="8204" y="1364996"/>
                </a:cubicBezTo>
                <a:cubicBezTo>
                  <a:pt x="7349" y="1364735"/>
                  <a:pt x="6623" y="1364307"/>
                  <a:pt x="6028" y="1363712"/>
                </a:cubicBezTo>
                <a:cubicBezTo>
                  <a:pt x="5432" y="1363117"/>
                  <a:pt x="5023" y="1362317"/>
                  <a:pt x="4800" y="1361312"/>
                </a:cubicBezTo>
                <a:cubicBezTo>
                  <a:pt x="4577" y="1360307"/>
                  <a:pt x="4651" y="1359061"/>
                  <a:pt x="5023" y="1357573"/>
                </a:cubicBezTo>
                <a:lnTo>
                  <a:pt x="30696" y="1228762"/>
                </a:lnTo>
                <a:cubicBezTo>
                  <a:pt x="31217" y="1225860"/>
                  <a:pt x="32352" y="1223832"/>
                  <a:pt x="34100" y="1222679"/>
                </a:cubicBezTo>
                <a:cubicBezTo>
                  <a:pt x="35849" y="1221525"/>
                  <a:pt x="37840" y="1220949"/>
                  <a:pt x="40072" y="1220949"/>
                </a:cubicBezTo>
                <a:close/>
                <a:moveTo>
                  <a:pt x="2371614" y="1219163"/>
                </a:moveTo>
                <a:cubicBezTo>
                  <a:pt x="2377046" y="1219163"/>
                  <a:pt x="2382124" y="1219776"/>
                  <a:pt x="2386850" y="1221004"/>
                </a:cubicBezTo>
                <a:cubicBezTo>
                  <a:pt x="2391575" y="1222232"/>
                  <a:pt x="2395612" y="1223776"/>
                  <a:pt x="2398961" y="1225637"/>
                </a:cubicBezTo>
                <a:cubicBezTo>
                  <a:pt x="2402309" y="1227497"/>
                  <a:pt x="2404728" y="1229153"/>
                  <a:pt x="2406216" y="1230604"/>
                </a:cubicBezTo>
                <a:cubicBezTo>
                  <a:pt x="2407704" y="1232055"/>
                  <a:pt x="2408449" y="1233748"/>
                  <a:pt x="2408449" y="1235683"/>
                </a:cubicBezTo>
                <a:cubicBezTo>
                  <a:pt x="2408449" y="1237245"/>
                  <a:pt x="2408188" y="1239180"/>
                  <a:pt x="2407667" y="1241487"/>
                </a:cubicBezTo>
                <a:cubicBezTo>
                  <a:pt x="2407146" y="1243794"/>
                  <a:pt x="2406458" y="1245617"/>
                  <a:pt x="2405602" y="1246956"/>
                </a:cubicBezTo>
                <a:cubicBezTo>
                  <a:pt x="2404746" y="1248296"/>
                  <a:pt x="2403835" y="1248965"/>
                  <a:pt x="2402867" y="1248965"/>
                </a:cubicBezTo>
                <a:cubicBezTo>
                  <a:pt x="2401825" y="1248965"/>
                  <a:pt x="2400598" y="1248277"/>
                  <a:pt x="2399184" y="1246900"/>
                </a:cubicBezTo>
                <a:cubicBezTo>
                  <a:pt x="2397770" y="1245524"/>
                  <a:pt x="2395873" y="1244035"/>
                  <a:pt x="2393491" y="1242436"/>
                </a:cubicBezTo>
                <a:cubicBezTo>
                  <a:pt x="2391110" y="1240836"/>
                  <a:pt x="2388040" y="1239347"/>
                  <a:pt x="2384283" y="1237971"/>
                </a:cubicBezTo>
                <a:cubicBezTo>
                  <a:pt x="2380525" y="1236594"/>
                  <a:pt x="2375818" y="1235906"/>
                  <a:pt x="2370162" y="1235906"/>
                </a:cubicBezTo>
                <a:cubicBezTo>
                  <a:pt x="2363912" y="1235906"/>
                  <a:pt x="2358219" y="1237078"/>
                  <a:pt x="2353085" y="1239422"/>
                </a:cubicBezTo>
                <a:cubicBezTo>
                  <a:pt x="2347950" y="1241766"/>
                  <a:pt x="2343317" y="1244928"/>
                  <a:pt x="2339188" y="1248910"/>
                </a:cubicBezTo>
                <a:cubicBezTo>
                  <a:pt x="2335057" y="1252891"/>
                  <a:pt x="2331430" y="1257486"/>
                  <a:pt x="2328305" y="1262695"/>
                </a:cubicBezTo>
                <a:cubicBezTo>
                  <a:pt x="2325179" y="1267904"/>
                  <a:pt x="2322593" y="1273355"/>
                  <a:pt x="2320547" y="1279047"/>
                </a:cubicBezTo>
                <a:cubicBezTo>
                  <a:pt x="2318500" y="1284740"/>
                  <a:pt x="2316956" y="1290488"/>
                  <a:pt x="2315914" y="1296293"/>
                </a:cubicBezTo>
                <a:cubicBezTo>
                  <a:pt x="2314873" y="1302097"/>
                  <a:pt x="2314352" y="1307604"/>
                  <a:pt x="2314352" y="1312813"/>
                </a:cubicBezTo>
                <a:cubicBezTo>
                  <a:pt x="2314352" y="1318766"/>
                  <a:pt x="2315096" y="1324068"/>
                  <a:pt x="2316584" y="1328719"/>
                </a:cubicBezTo>
                <a:cubicBezTo>
                  <a:pt x="2318073" y="1333370"/>
                  <a:pt x="2320230" y="1337295"/>
                  <a:pt x="2323058" y="1340495"/>
                </a:cubicBezTo>
                <a:cubicBezTo>
                  <a:pt x="2325886" y="1343695"/>
                  <a:pt x="2329346" y="1346113"/>
                  <a:pt x="2333439" y="1347750"/>
                </a:cubicBezTo>
                <a:cubicBezTo>
                  <a:pt x="2337532" y="1349387"/>
                  <a:pt x="2342183" y="1350206"/>
                  <a:pt x="2347392" y="1350206"/>
                </a:cubicBezTo>
                <a:cubicBezTo>
                  <a:pt x="2353196" y="1350206"/>
                  <a:pt x="2358200" y="1349555"/>
                  <a:pt x="2362405" y="1348252"/>
                </a:cubicBezTo>
                <a:cubicBezTo>
                  <a:pt x="2366609" y="1346950"/>
                  <a:pt x="2370218" y="1345499"/>
                  <a:pt x="2373232" y="1343899"/>
                </a:cubicBezTo>
                <a:cubicBezTo>
                  <a:pt x="2376246" y="1342299"/>
                  <a:pt x="2378757" y="1340848"/>
                  <a:pt x="2380767" y="1339546"/>
                </a:cubicBezTo>
                <a:cubicBezTo>
                  <a:pt x="2382776" y="1338244"/>
                  <a:pt x="2384413" y="1337593"/>
                  <a:pt x="2385678" y="1337593"/>
                </a:cubicBezTo>
                <a:cubicBezTo>
                  <a:pt x="2386496" y="1337593"/>
                  <a:pt x="2387092" y="1337890"/>
                  <a:pt x="2387464" y="1338486"/>
                </a:cubicBezTo>
                <a:cubicBezTo>
                  <a:pt x="2387836" y="1339081"/>
                  <a:pt x="2388022" y="1339974"/>
                  <a:pt x="2388022" y="1341164"/>
                </a:cubicBezTo>
                <a:cubicBezTo>
                  <a:pt x="2388022" y="1341537"/>
                  <a:pt x="2387966" y="1342076"/>
                  <a:pt x="2387854" y="1342783"/>
                </a:cubicBezTo>
                <a:cubicBezTo>
                  <a:pt x="2387743" y="1343490"/>
                  <a:pt x="2387613" y="1344253"/>
                  <a:pt x="2387464" y="1345071"/>
                </a:cubicBezTo>
                <a:cubicBezTo>
                  <a:pt x="2387315" y="1345890"/>
                  <a:pt x="2387148" y="1346783"/>
                  <a:pt x="2386961" y="1347750"/>
                </a:cubicBezTo>
                <a:cubicBezTo>
                  <a:pt x="2386775" y="1348717"/>
                  <a:pt x="2386534" y="1349629"/>
                  <a:pt x="2386236" y="1350485"/>
                </a:cubicBezTo>
                <a:cubicBezTo>
                  <a:pt x="2385938" y="1351341"/>
                  <a:pt x="2385622" y="1352122"/>
                  <a:pt x="2385287" y="1352829"/>
                </a:cubicBezTo>
                <a:cubicBezTo>
                  <a:pt x="2384952" y="1353536"/>
                  <a:pt x="2384394" y="1354261"/>
                  <a:pt x="2383613" y="1355005"/>
                </a:cubicBezTo>
                <a:cubicBezTo>
                  <a:pt x="2382832" y="1355750"/>
                  <a:pt x="2381194" y="1356847"/>
                  <a:pt x="2378701" y="1358298"/>
                </a:cubicBezTo>
                <a:cubicBezTo>
                  <a:pt x="2376209" y="1359749"/>
                  <a:pt x="2373158" y="1361126"/>
                  <a:pt x="2369548" y="1362428"/>
                </a:cubicBezTo>
                <a:cubicBezTo>
                  <a:pt x="2365940" y="1363731"/>
                  <a:pt x="2361884" y="1364847"/>
                  <a:pt x="2357382" y="1365777"/>
                </a:cubicBezTo>
                <a:cubicBezTo>
                  <a:pt x="2352880" y="1366707"/>
                  <a:pt x="2348099" y="1367172"/>
                  <a:pt x="2343038" y="1367172"/>
                </a:cubicBezTo>
                <a:cubicBezTo>
                  <a:pt x="2335448" y="1367172"/>
                  <a:pt x="2328602" y="1366037"/>
                  <a:pt x="2322500" y="1363768"/>
                </a:cubicBezTo>
                <a:cubicBezTo>
                  <a:pt x="2316398" y="1361498"/>
                  <a:pt x="2311208" y="1358149"/>
                  <a:pt x="2306929" y="1353722"/>
                </a:cubicBezTo>
                <a:cubicBezTo>
                  <a:pt x="2302650" y="1349294"/>
                  <a:pt x="2299339" y="1343788"/>
                  <a:pt x="2296995" y="1337202"/>
                </a:cubicBezTo>
                <a:cubicBezTo>
                  <a:pt x="2294651" y="1330616"/>
                  <a:pt x="2293479" y="1323045"/>
                  <a:pt x="2293479" y="1314487"/>
                </a:cubicBezTo>
                <a:cubicBezTo>
                  <a:pt x="2293479" y="1307418"/>
                  <a:pt x="2294223" y="1300144"/>
                  <a:pt x="2295711" y="1292665"/>
                </a:cubicBezTo>
                <a:cubicBezTo>
                  <a:pt x="2297200" y="1285186"/>
                  <a:pt x="2299395" y="1277912"/>
                  <a:pt x="2302297" y="1270843"/>
                </a:cubicBezTo>
                <a:cubicBezTo>
                  <a:pt x="2305199" y="1263774"/>
                  <a:pt x="2308827" y="1257114"/>
                  <a:pt x="2313180" y="1250863"/>
                </a:cubicBezTo>
                <a:cubicBezTo>
                  <a:pt x="2317533" y="1244612"/>
                  <a:pt x="2322593" y="1239124"/>
                  <a:pt x="2328360" y="1234399"/>
                </a:cubicBezTo>
                <a:cubicBezTo>
                  <a:pt x="2334127" y="1229674"/>
                  <a:pt x="2340620" y="1225953"/>
                  <a:pt x="2347838" y="1223237"/>
                </a:cubicBezTo>
                <a:cubicBezTo>
                  <a:pt x="2355056" y="1220521"/>
                  <a:pt x="2362981" y="1219163"/>
                  <a:pt x="2371614" y="1219163"/>
                </a:cubicBezTo>
                <a:close/>
                <a:moveTo>
                  <a:pt x="590438" y="1219163"/>
                </a:moveTo>
                <a:cubicBezTo>
                  <a:pt x="595871" y="1219163"/>
                  <a:pt x="600949" y="1219776"/>
                  <a:pt x="605675" y="1221004"/>
                </a:cubicBezTo>
                <a:cubicBezTo>
                  <a:pt x="610400" y="1222232"/>
                  <a:pt x="614437" y="1223776"/>
                  <a:pt x="617786" y="1225637"/>
                </a:cubicBezTo>
                <a:cubicBezTo>
                  <a:pt x="621134" y="1227497"/>
                  <a:pt x="623553" y="1229153"/>
                  <a:pt x="625041" y="1230604"/>
                </a:cubicBezTo>
                <a:cubicBezTo>
                  <a:pt x="626529" y="1232055"/>
                  <a:pt x="627273" y="1233748"/>
                  <a:pt x="627273" y="1235683"/>
                </a:cubicBezTo>
                <a:cubicBezTo>
                  <a:pt x="627273" y="1237245"/>
                  <a:pt x="627013" y="1239180"/>
                  <a:pt x="626492" y="1241487"/>
                </a:cubicBezTo>
                <a:cubicBezTo>
                  <a:pt x="625971" y="1243794"/>
                  <a:pt x="625283" y="1245617"/>
                  <a:pt x="624427" y="1246956"/>
                </a:cubicBezTo>
                <a:cubicBezTo>
                  <a:pt x="623571" y="1248296"/>
                  <a:pt x="622660" y="1248965"/>
                  <a:pt x="621692" y="1248965"/>
                </a:cubicBezTo>
                <a:cubicBezTo>
                  <a:pt x="620651" y="1248965"/>
                  <a:pt x="619423" y="1248277"/>
                  <a:pt x="618009" y="1246900"/>
                </a:cubicBezTo>
                <a:cubicBezTo>
                  <a:pt x="616595" y="1245524"/>
                  <a:pt x="614697" y="1244035"/>
                  <a:pt x="612316" y="1242436"/>
                </a:cubicBezTo>
                <a:cubicBezTo>
                  <a:pt x="609935" y="1240836"/>
                  <a:pt x="606865" y="1239347"/>
                  <a:pt x="603108" y="1237971"/>
                </a:cubicBezTo>
                <a:cubicBezTo>
                  <a:pt x="599350" y="1236594"/>
                  <a:pt x="594643" y="1235906"/>
                  <a:pt x="588987" y="1235906"/>
                </a:cubicBezTo>
                <a:cubicBezTo>
                  <a:pt x="582737" y="1235906"/>
                  <a:pt x="577044" y="1237078"/>
                  <a:pt x="571909" y="1239422"/>
                </a:cubicBezTo>
                <a:cubicBezTo>
                  <a:pt x="566775" y="1241766"/>
                  <a:pt x="562143" y="1244928"/>
                  <a:pt x="558013" y="1248910"/>
                </a:cubicBezTo>
                <a:cubicBezTo>
                  <a:pt x="553883" y="1252891"/>
                  <a:pt x="550255" y="1257486"/>
                  <a:pt x="547130" y="1262695"/>
                </a:cubicBezTo>
                <a:cubicBezTo>
                  <a:pt x="544004" y="1267904"/>
                  <a:pt x="541418" y="1273355"/>
                  <a:pt x="539372" y="1279047"/>
                </a:cubicBezTo>
                <a:cubicBezTo>
                  <a:pt x="537325" y="1284740"/>
                  <a:pt x="535781" y="1290488"/>
                  <a:pt x="534740" y="1296293"/>
                </a:cubicBezTo>
                <a:cubicBezTo>
                  <a:pt x="533698" y="1302097"/>
                  <a:pt x="533177" y="1307604"/>
                  <a:pt x="533177" y="1312813"/>
                </a:cubicBezTo>
                <a:cubicBezTo>
                  <a:pt x="533177" y="1318766"/>
                  <a:pt x="533921" y="1324068"/>
                  <a:pt x="535409" y="1328719"/>
                </a:cubicBezTo>
                <a:cubicBezTo>
                  <a:pt x="536898" y="1333370"/>
                  <a:pt x="539056" y="1337295"/>
                  <a:pt x="541883" y="1340495"/>
                </a:cubicBezTo>
                <a:cubicBezTo>
                  <a:pt x="544711" y="1343695"/>
                  <a:pt x="548171" y="1346113"/>
                  <a:pt x="552264" y="1347750"/>
                </a:cubicBezTo>
                <a:cubicBezTo>
                  <a:pt x="556357" y="1349387"/>
                  <a:pt x="561008" y="1350206"/>
                  <a:pt x="566217" y="1350206"/>
                </a:cubicBezTo>
                <a:cubicBezTo>
                  <a:pt x="572021" y="1350206"/>
                  <a:pt x="577025" y="1349555"/>
                  <a:pt x="581230" y="1348252"/>
                </a:cubicBezTo>
                <a:cubicBezTo>
                  <a:pt x="585434" y="1346950"/>
                  <a:pt x="589043" y="1345499"/>
                  <a:pt x="592057" y="1343899"/>
                </a:cubicBezTo>
                <a:cubicBezTo>
                  <a:pt x="595071" y="1342299"/>
                  <a:pt x="597582" y="1340848"/>
                  <a:pt x="599591" y="1339546"/>
                </a:cubicBezTo>
                <a:cubicBezTo>
                  <a:pt x="601601" y="1338244"/>
                  <a:pt x="603238" y="1337593"/>
                  <a:pt x="604503" y="1337593"/>
                </a:cubicBezTo>
                <a:cubicBezTo>
                  <a:pt x="605321" y="1337593"/>
                  <a:pt x="605917" y="1337890"/>
                  <a:pt x="606289" y="1338486"/>
                </a:cubicBezTo>
                <a:cubicBezTo>
                  <a:pt x="606661" y="1339081"/>
                  <a:pt x="606847" y="1339974"/>
                  <a:pt x="606847" y="1341164"/>
                </a:cubicBezTo>
                <a:cubicBezTo>
                  <a:pt x="606847" y="1341537"/>
                  <a:pt x="606791" y="1342076"/>
                  <a:pt x="606679" y="1342783"/>
                </a:cubicBezTo>
                <a:cubicBezTo>
                  <a:pt x="606568" y="1343490"/>
                  <a:pt x="606437" y="1344253"/>
                  <a:pt x="606289" y="1345071"/>
                </a:cubicBezTo>
                <a:cubicBezTo>
                  <a:pt x="606140" y="1345890"/>
                  <a:pt x="605972" y="1346783"/>
                  <a:pt x="605786" y="1347750"/>
                </a:cubicBezTo>
                <a:cubicBezTo>
                  <a:pt x="605600" y="1348717"/>
                  <a:pt x="605359" y="1349629"/>
                  <a:pt x="605061" y="1350485"/>
                </a:cubicBezTo>
                <a:cubicBezTo>
                  <a:pt x="604763" y="1351341"/>
                  <a:pt x="604447" y="1352122"/>
                  <a:pt x="604112" y="1352829"/>
                </a:cubicBezTo>
                <a:cubicBezTo>
                  <a:pt x="603777" y="1353536"/>
                  <a:pt x="603219" y="1354261"/>
                  <a:pt x="602438" y="1355005"/>
                </a:cubicBezTo>
                <a:cubicBezTo>
                  <a:pt x="601656" y="1355750"/>
                  <a:pt x="600019" y="1356847"/>
                  <a:pt x="597526" y="1358298"/>
                </a:cubicBezTo>
                <a:cubicBezTo>
                  <a:pt x="595033" y="1359749"/>
                  <a:pt x="591983" y="1361126"/>
                  <a:pt x="588373" y="1362428"/>
                </a:cubicBezTo>
                <a:cubicBezTo>
                  <a:pt x="584764" y="1363731"/>
                  <a:pt x="580709" y="1364847"/>
                  <a:pt x="576207" y="1365777"/>
                </a:cubicBezTo>
                <a:cubicBezTo>
                  <a:pt x="571705" y="1366707"/>
                  <a:pt x="566924" y="1367172"/>
                  <a:pt x="561863" y="1367172"/>
                </a:cubicBezTo>
                <a:cubicBezTo>
                  <a:pt x="554273" y="1367172"/>
                  <a:pt x="547427" y="1366037"/>
                  <a:pt x="541325" y="1363768"/>
                </a:cubicBezTo>
                <a:cubicBezTo>
                  <a:pt x="535223" y="1361498"/>
                  <a:pt x="530033" y="1358149"/>
                  <a:pt x="525754" y="1353722"/>
                </a:cubicBezTo>
                <a:cubicBezTo>
                  <a:pt x="521475" y="1349294"/>
                  <a:pt x="518164" y="1343788"/>
                  <a:pt x="515820" y="1337202"/>
                </a:cubicBezTo>
                <a:cubicBezTo>
                  <a:pt x="513476" y="1330616"/>
                  <a:pt x="512304" y="1323045"/>
                  <a:pt x="512304" y="1314487"/>
                </a:cubicBezTo>
                <a:cubicBezTo>
                  <a:pt x="512304" y="1307418"/>
                  <a:pt x="513048" y="1300144"/>
                  <a:pt x="514536" y="1292665"/>
                </a:cubicBezTo>
                <a:cubicBezTo>
                  <a:pt x="516024" y="1285186"/>
                  <a:pt x="518220" y="1277912"/>
                  <a:pt x="521122" y="1270843"/>
                </a:cubicBezTo>
                <a:cubicBezTo>
                  <a:pt x="524024" y="1263774"/>
                  <a:pt x="527652" y="1257114"/>
                  <a:pt x="532005" y="1250863"/>
                </a:cubicBezTo>
                <a:cubicBezTo>
                  <a:pt x="536358" y="1244612"/>
                  <a:pt x="541418" y="1239124"/>
                  <a:pt x="547185" y="1234399"/>
                </a:cubicBezTo>
                <a:cubicBezTo>
                  <a:pt x="552952" y="1229674"/>
                  <a:pt x="559445" y="1225953"/>
                  <a:pt x="566663" y="1223237"/>
                </a:cubicBezTo>
                <a:cubicBezTo>
                  <a:pt x="573881" y="1220521"/>
                  <a:pt x="581806" y="1219163"/>
                  <a:pt x="590438" y="1219163"/>
                </a:cubicBezTo>
                <a:close/>
                <a:moveTo>
                  <a:pt x="1973759" y="1217265"/>
                </a:moveTo>
                <a:cubicBezTo>
                  <a:pt x="1975917" y="1217265"/>
                  <a:pt x="1977684" y="1217432"/>
                  <a:pt x="1979061" y="1217767"/>
                </a:cubicBezTo>
                <a:cubicBezTo>
                  <a:pt x="1980437" y="1218102"/>
                  <a:pt x="1981479" y="1218735"/>
                  <a:pt x="1982186" y="1219665"/>
                </a:cubicBezTo>
                <a:cubicBezTo>
                  <a:pt x="1982893" y="1220595"/>
                  <a:pt x="1983284" y="1221748"/>
                  <a:pt x="1983358" y="1223125"/>
                </a:cubicBezTo>
                <a:cubicBezTo>
                  <a:pt x="1983433" y="1224502"/>
                  <a:pt x="1983247" y="1226232"/>
                  <a:pt x="1982800" y="1228316"/>
                </a:cubicBezTo>
                <a:cubicBezTo>
                  <a:pt x="1982428" y="1230399"/>
                  <a:pt x="1981926" y="1232148"/>
                  <a:pt x="1981293" y="1233562"/>
                </a:cubicBezTo>
                <a:cubicBezTo>
                  <a:pt x="1980660" y="1234976"/>
                  <a:pt x="1979824" y="1236110"/>
                  <a:pt x="1978782" y="1236966"/>
                </a:cubicBezTo>
                <a:cubicBezTo>
                  <a:pt x="1977740" y="1237822"/>
                  <a:pt x="1976438" y="1238436"/>
                  <a:pt x="1974875" y="1238808"/>
                </a:cubicBezTo>
                <a:cubicBezTo>
                  <a:pt x="1973312" y="1239180"/>
                  <a:pt x="1971415" y="1239366"/>
                  <a:pt x="1969182" y="1239366"/>
                </a:cubicBezTo>
                <a:cubicBezTo>
                  <a:pt x="1967024" y="1239366"/>
                  <a:pt x="1965239" y="1239180"/>
                  <a:pt x="1963824" y="1238808"/>
                </a:cubicBezTo>
                <a:cubicBezTo>
                  <a:pt x="1962411" y="1238436"/>
                  <a:pt x="1961369" y="1237822"/>
                  <a:pt x="1960699" y="1236966"/>
                </a:cubicBezTo>
                <a:cubicBezTo>
                  <a:pt x="1960029" y="1236110"/>
                  <a:pt x="1959657" y="1234976"/>
                  <a:pt x="1959583" y="1233562"/>
                </a:cubicBezTo>
                <a:cubicBezTo>
                  <a:pt x="1959509" y="1232148"/>
                  <a:pt x="1959657" y="1230399"/>
                  <a:pt x="1960029" y="1228316"/>
                </a:cubicBezTo>
                <a:cubicBezTo>
                  <a:pt x="1960476" y="1226232"/>
                  <a:pt x="1961034" y="1224502"/>
                  <a:pt x="1961704" y="1223125"/>
                </a:cubicBezTo>
                <a:cubicBezTo>
                  <a:pt x="1962373" y="1221748"/>
                  <a:pt x="1963210" y="1220595"/>
                  <a:pt x="1964215" y="1219665"/>
                </a:cubicBezTo>
                <a:cubicBezTo>
                  <a:pt x="1965220" y="1218735"/>
                  <a:pt x="1966503" y="1218102"/>
                  <a:pt x="1968066" y="1217767"/>
                </a:cubicBezTo>
                <a:cubicBezTo>
                  <a:pt x="1969629" y="1217432"/>
                  <a:pt x="1971526" y="1217265"/>
                  <a:pt x="1973759" y="1217265"/>
                </a:cubicBezTo>
                <a:close/>
                <a:moveTo>
                  <a:pt x="1516559" y="1217265"/>
                </a:moveTo>
                <a:cubicBezTo>
                  <a:pt x="1518717" y="1217265"/>
                  <a:pt x="1520484" y="1217432"/>
                  <a:pt x="1521861" y="1217767"/>
                </a:cubicBezTo>
                <a:cubicBezTo>
                  <a:pt x="1523237" y="1218102"/>
                  <a:pt x="1524279" y="1218735"/>
                  <a:pt x="1524986" y="1219665"/>
                </a:cubicBezTo>
                <a:cubicBezTo>
                  <a:pt x="1525693" y="1220595"/>
                  <a:pt x="1526084" y="1221748"/>
                  <a:pt x="1526158" y="1223125"/>
                </a:cubicBezTo>
                <a:cubicBezTo>
                  <a:pt x="1526233" y="1224502"/>
                  <a:pt x="1526047" y="1226232"/>
                  <a:pt x="1525600" y="1228316"/>
                </a:cubicBezTo>
                <a:cubicBezTo>
                  <a:pt x="1525228" y="1230399"/>
                  <a:pt x="1524726" y="1232148"/>
                  <a:pt x="1524093" y="1233562"/>
                </a:cubicBezTo>
                <a:cubicBezTo>
                  <a:pt x="1523461" y="1234976"/>
                  <a:pt x="1522624" y="1236110"/>
                  <a:pt x="1521582" y="1236966"/>
                </a:cubicBezTo>
                <a:cubicBezTo>
                  <a:pt x="1520540" y="1237822"/>
                  <a:pt x="1519238" y="1238436"/>
                  <a:pt x="1517675" y="1238808"/>
                </a:cubicBezTo>
                <a:cubicBezTo>
                  <a:pt x="1516112" y="1239180"/>
                  <a:pt x="1514215" y="1239366"/>
                  <a:pt x="1511982" y="1239366"/>
                </a:cubicBezTo>
                <a:cubicBezTo>
                  <a:pt x="1509824" y="1239366"/>
                  <a:pt x="1508038" y="1239180"/>
                  <a:pt x="1506625" y="1238808"/>
                </a:cubicBezTo>
                <a:cubicBezTo>
                  <a:pt x="1505211" y="1238436"/>
                  <a:pt x="1504169" y="1237822"/>
                  <a:pt x="1503499" y="1236966"/>
                </a:cubicBezTo>
                <a:cubicBezTo>
                  <a:pt x="1502830" y="1236110"/>
                  <a:pt x="1502457" y="1234976"/>
                  <a:pt x="1502383" y="1233562"/>
                </a:cubicBezTo>
                <a:cubicBezTo>
                  <a:pt x="1502308" y="1232148"/>
                  <a:pt x="1502457" y="1230399"/>
                  <a:pt x="1502830" y="1228316"/>
                </a:cubicBezTo>
                <a:cubicBezTo>
                  <a:pt x="1503276" y="1226232"/>
                  <a:pt x="1503834" y="1224502"/>
                  <a:pt x="1504504" y="1223125"/>
                </a:cubicBezTo>
                <a:cubicBezTo>
                  <a:pt x="1505174" y="1221748"/>
                  <a:pt x="1506011" y="1220595"/>
                  <a:pt x="1507015" y="1219665"/>
                </a:cubicBezTo>
                <a:cubicBezTo>
                  <a:pt x="1508020" y="1218735"/>
                  <a:pt x="1509303" y="1218102"/>
                  <a:pt x="1510866" y="1217767"/>
                </a:cubicBezTo>
                <a:cubicBezTo>
                  <a:pt x="1512429" y="1217432"/>
                  <a:pt x="1514327" y="1217265"/>
                  <a:pt x="1516559" y="1217265"/>
                </a:cubicBezTo>
                <a:close/>
                <a:moveTo>
                  <a:pt x="2622910" y="1209898"/>
                </a:moveTo>
                <a:cubicBezTo>
                  <a:pt x="2624696" y="1209898"/>
                  <a:pt x="2626166" y="1209972"/>
                  <a:pt x="2627319" y="1210121"/>
                </a:cubicBezTo>
                <a:cubicBezTo>
                  <a:pt x="2628472" y="1210270"/>
                  <a:pt x="2629365" y="1210493"/>
                  <a:pt x="2629998" y="1210791"/>
                </a:cubicBezTo>
                <a:cubicBezTo>
                  <a:pt x="2630630" y="1211089"/>
                  <a:pt x="2631021" y="1211461"/>
                  <a:pt x="2631170" y="1211907"/>
                </a:cubicBezTo>
                <a:cubicBezTo>
                  <a:pt x="2631319" y="1212354"/>
                  <a:pt x="2631356" y="1212875"/>
                  <a:pt x="2631281" y="1213470"/>
                </a:cubicBezTo>
                <a:lnTo>
                  <a:pt x="2601590" y="1362596"/>
                </a:lnTo>
                <a:cubicBezTo>
                  <a:pt x="2601441" y="1363191"/>
                  <a:pt x="2601181" y="1363693"/>
                  <a:pt x="2600809" y="1364103"/>
                </a:cubicBezTo>
                <a:cubicBezTo>
                  <a:pt x="2600437" y="1364512"/>
                  <a:pt x="2599879" y="1364865"/>
                  <a:pt x="2599134" y="1365163"/>
                </a:cubicBezTo>
                <a:cubicBezTo>
                  <a:pt x="2598390" y="1365461"/>
                  <a:pt x="2597404" y="1365684"/>
                  <a:pt x="2596177" y="1365833"/>
                </a:cubicBezTo>
                <a:cubicBezTo>
                  <a:pt x="2594949" y="1365982"/>
                  <a:pt x="2593442" y="1366056"/>
                  <a:pt x="2591656" y="1366056"/>
                </a:cubicBezTo>
                <a:cubicBezTo>
                  <a:pt x="2589795" y="1366056"/>
                  <a:pt x="2588289" y="1365982"/>
                  <a:pt x="2587135" y="1365833"/>
                </a:cubicBezTo>
                <a:cubicBezTo>
                  <a:pt x="2585982" y="1365684"/>
                  <a:pt x="2585089" y="1365461"/>
                  <a:pt x="2584456" y="1365163"/>
                </a:cubicBezTo>
                <a:cubicBezTo>
                  <a:pt x="2583824" y="1364865"/>
                  <a:pt x="2583415" y="1364512"/>
                  <a:pt x="2583228" y="1364103"/>
                </a:cubicBezTo>
                <a:cubicBezTo>
                  <a:pt x="2583043" y="1363693"/>
                  <a:pt x="2583024" y="1363191"/>
                  <a:pt x="2583173" y="1362596"/>
                </a:cubicBezTo>
                <a:lnTo>
                  <a:pt x="2612864" y="1213470"/>
                </a:lnTo>
                <a:cubicBezTo>
                  <a:pt x="2613013" y="1212875"/>
                  <a:pt x="2613255" y="1212354"/>
                  <a:pt x="2613590" y="1211907"/>
                </a:cubicBezTo>
                <a:cubicBezTo>
                  <a:pt x="2613924" y="1211461"/>
                  <a:pt x="2614483" y="1211089"/>
                  <a:pt x="2615264" y="1210791"/>
                </a:cubicBezTo>
                <a:cubicBezTo>
                  <a:pt x="2616045" y="1210493"/>
                  <a:pt x="2617050" y="1210270"/>
                  <a:pt x="2618277" y="1210121"/>
                </a:cubicBezTo>
                <a:cubicBezTo>
                  <a:pt x="2619505" y="1209972"/>
                  <a:pt x="2621050" y="1209898"/>
                  <a:pt x="2622910" y="1209898"/>
                </a:cubicBezTo>
                <a:close/>
                <a:moveTo>
                  <a:pt x="2565760" y="1209898"/>
                </a:moveTo>
                <a:cubicBezTo>
                  <a:pt x="2567546" y="1209898"/>
                  <a:pt x="2569016" y="1209972"/>
                  <a:pt x="2570169" y="1210121"/>
                </a:cubicBezTo>
                <a:cubicBezTo>
                  <a:pt x="2571322" y="1210270"/>
                  <a:pt x="2572215" y="1210493"/>
                  <a:pt x="2572848" y="1210791"/>
                </a:cubicBezTo>
                <a:cubicBezTo>
                  <a:pt x="2573480" y="1211089"/>
                  <a:pt x="2573871" y="1211461"/>
                  <a:pt x="2574020" y="1211907"/>
                </a:cubicBezTo>
                <a:cubicBezTo>
                  <a:pt x="2574169" y="1212354"/>
                  <a:pt x="2574206" y="1212875"/>
                  <a:pt x="2574131" y="1213470"/>
                </a:cubicBezTo>
                <a:lnTo>
                  <a:pt x="2544440" y="1362596"/>
                </a:lnTo>
                <a:cubicBezTo>
                  <a:pt x="2544291" y="1363191"/>
                  <a:pt x="2544031" y="1363693"/>
                  <a:pt x="2543659" y="1364103"/>
                </a:cubicBezTo>
                <a:cubicBezTo>
                  <a:pt x="2543287" y="1364512"/>
                  <a:pt x="2542729" y="1364865"/>
                  <a:pt x="2541985" y="1365163"/>
                </a:cubicBezTo>
                <a:cubicBezTo>
                  <a:pt x="2541240" y="1365461"/>
                  <a:pt x="2540254" y="1365684"/>
                  <a:pt x="2539026" y="1365833"/>
                </a:cubicBezTo>
                <a:cubicBezTo>
                  <a:pt x="2537799" y="1365982"/>
                  <a:pt x="2536292" y="1366056"/>
                  <a:pt x="2534506" y="1366056"/>
                </a:cubicBezTo>
                <a:cubicBezTo>
                  <a:pt x="2532646" y="1366056"/>
                  <a:pt x="2531139" y="1365982"/>
                  <a:pt x="2529985" y="1365833"/>
                </a:cubicBezTo>
                <a:cubicBezTo>
                  <a:pt x="2528832" y="1365684"/>
                  <a:pt x="2527939" y="1365461"/>
                  <a:pt x="2527306" y="1365163"/>
                </a:cubicBezTo>
                <a:cubicBezTo>
                  <a:pt x="2526674" y="1364865"/>
                  <a:pt x="2526265" y="1364512"/>
                  <a:pt x="2526079" y="1364103"/>
                </a:cubicBezTo>
                <a:cubicBezTo>
                  <a:pt x="2525892" y="1363693"/>
                  <a:pt x="2525874" y="1363191"/>
                  <a:pt x="2526023" y="1362596"/>
                </a:cubicBezTo>
                <a:lnTo>
                  <a:pt x="2555714" y="1213470"/>
                </a:lnTo>
                <a:cubicBezTo>
                  <a:pt x="2555863" y="1212875"/>
                  <a:pt x="2556104" y="1212354"/>
                  <a:pt x="2556440" y="1211907"/>
                </a:cubicBezTo>
                <a:cubicBezTo>
                  <a:pt x="2556774" y="1211461"/>
                  <a:pt x="2557333" y="1211089"/>
                  <a:pt x="2558114" y="1210791"/>
                </a:cubicBezTo>
                <a:cubicBezTo>
                  <a:pt x="2558895" y="1210493"/>
                  <a:pt x="2559900" y="1210270"/>
                  <a:pt x="2561128" y="1210121"/>
                </a:cubicBezTo>
                <a:cubicBezTo>
                  <a:pt x="2562355" y="1209972"/>
                  <a:pt x="2563900" y="1209898"/>
                  <a:pt x="2565760" y="1209898"/>
                </a:cubicBezTo>
                <a:close/>
                <a:moveTo>
                  <a:pt x="8942262" y="1202271"/>
                </a:moveTo>
                <a:cubicBezTo>
                  <a:pt x="8944048" y="1202271"/>
                  <a:pt x="8945518" y="1202345"/>
                  <a:pt x="8946672" y="1202494"/>
                </a:cubicBezTo>
                <a:cubicBezTo>
                  <a:pt x="8947825" y="1202643"/>
                  <a:pt x="8948718" y="1202885"/>
                  <a:pt x="8949350" y="1203220"/>
                </a:cubicBezTo>
                <a:cubicBezTo>
                  <a:pt x="8949983" y="1203554"/>
                  <a:pt x="8950392" y="1203945"/>
                  <a:pt x="8950578" y="1204392"/>
                </a:cubicBezTo>
                <a:cubicBezTo>
                  <a:pt x="8950764" y="1204838"/>
                  <a:pt x="8950820" y="1205322"/>
                  <a:pt x="8950746" y="1205843"/>
                </a:cubicBezTo>
                <a:lnTo>
                  <a:pt x="8945946" y="1229730"/>
                </a:lnTo>
                <a:lnTo>
                  <a:pt x="8971619" y="1229730"/>
                </a:lnTo>
                <a:cubicBezTo>
                  <a:pt x="8972735" y="1229730"/>
                  <a:pt x="8973479" y="1230139"/>
                  <a:pt x="8973852" y="1230957"/>
                </a:cubicBezTo>
                <a:cubicBezTo>
                  <a:pt x="8974224" y="1231776"/>
                  <a:pt x="8974410" y="1232706"/>
                  <a:pt x="8974410" y="1233748"/>
                </a:cubicBezTo>
                <a:cubicBezTo>
                  <a:pt x="8974410" y="1234418"/>
                  <a:pt x="8974372" y="1235143"/>
                  <a:pt x="8974298" y="1235925"/>
                </a:cubicBezTo>
                <a:cubicBezTo>
                  <a:pt x="8974224" y="1236706"/>
                  <a:pt x="8974074" y="1237506"/>
                  <a:pt x="8973852" y="1238324"/>
                </a:cubicBezTo>
                <a:cubicBezTo>
                  <a:pt x="8973628" y="1239143"/>
                  <a:pt x="8973330" y="1239961"/>
                  <a:pt x="8972958" y="1240780"/>
                </a:cubicBezTo>
                <a:cubicBezTo>
                  <a:pt x="8972586" y="1241599"/>
                  <a:pt x="8972196" y="1242324"/>
                  <a:pt x="8971786" y="1242957"/>
                </a:cubicBezTo>
                <a:cubicBezTo>
                  <a:pt x="8971377" y="1243589"/>
                  <a:pt x="8970912" y="1244091"/>
                  <a:pt x="8970391" y="1244464"/>
                </a:cubicBezTo>
                <a:cubicBezTo>
                  <a:pt x="8969870" y="1244836"/>
                  <a:pt x="8969275" y="1245022"/>
                  <a:pt x="8968605" y="1245022"/>
                </a:cubicBezTo>
                <a:lnTo>
                  <a:pt x="8942932" y="1245022"/>
                </a:lnTo>
                <a:lnTo>
                  <a:pt x="8931658" y="1301055"/>
                </a:lnTo>
                <a:cubicBezTo>
                  <a:pt x="8931361" y="1302618"/>
                  <a:pt x="8931100" y="1304367"/>
                  <a:pt x="8930877" y="1306302"/>
                </a:cubicBezTo>
                <a:cubicBezTo>
                  <a:pt x="8930654" y="1308236"/>
                  <a:pt x="8930542" y="1309836"/>
                  <a:pt x="8930542" y="1311101"/>
                </a:cubicBezTo>
                <a:cubicBezTo>
                  <a:pt x="8930542" y="1314896"/>
                  <a:pt x="8931342" y="1317668"/>
                  <a:pt x="8932942" y="1319417"/>
                </a:cubicBezTo>
                <a:cubicBezTo>
                  <a:pt x="8934542" y="1321166"/>
                  <a:pt x="8937128" y="1322040"/>
                  <a:pt x="8940700" y="1322040"/>
                </a:cubicBezTo>
                <a:cubicBezTo>
                  <a:pt x="8942709" y="1322040"/>
                  <a:pt x="8944458" y="1321873"/>
                  <a:pt x="8945946" y="1321538"/>
                </a:cubicBezTo>
                <a:cubicBezTo>
                  <a:pt x="8947434" y="1321203"/>
                  <a:pt x="8948718" y="1320850"/>
                  <a:pt x="8949797" y="1320478"/>
                </a:cubicBezTo>
                <a:cubicBezTo>
                  <a:pt x="8950876" y="1320105"/>
                  <a:pt x="8951824" y="1319752"/>
                  <a:pt x="8952644" y="1319417"/>
                </a:cubicBezTo>
                <a:cubicBezTo>
                  <a:pt x="8953462" y="1319082"/>
                  <a:pt x="8954169" y="1318915"/>
                  <a:pt x="8954764" y="1318915"/>
                </a:cubicBezTo>
                <a:cubicBezTo>
                  <a:pt x="8955360" y="1318915"/>
                  <a:pt x="8955824" y="1319119"/>
                  <a:pt x="8956160" y="1319529"/>
                </a:cubicBezTo>
                <a:cubicBezTo>
                  <a:pt x="8956494" y="1319938"/>
                  <a:pt x="8956662" y="1320701"/>
                  <a:pt x="8956662" y="1321817"/>
                </a:cubicBezTo>
                <a:cubicBezTo>
                  <a:pt x="8956662" y="1322784"/>
                  <a:pt x="8956568" y="1323845"/>
                  <a:pt x="8956382" y="1324998"/>
                </a:cubicBezTo>
                <a:cubicBezTo>
                  <a:pt x="8956196" y="1326152"/>
                  <a:pt x="8955954" y="1327286"/>
                  <a:pt x="8955657" y="1328403"/>
                </a:cubicBezTo>
                <a:cubicBezTo>
                  <a:pt x="8955360" y="1329519"/>
                  <a:pt x="8954988" y="1330523"/>
                  <a:pt x="8954541" y="1331416"/>
                </a:cubicBezTo>
                <a:cubicBezTo>
                  <a:pt x="8954094" y="1332309"/>
                  <a:pt x="8953610" y="1333016"/>
                  <a:pt x="8953090" y="1333537"/>
                </a:cubicBezTo>
                <a:cubicBezTo>
                  <a:pt x="8952494" y="1334058"/>
                  <a:pt x="8951602" y="1334579"/>
                  <a:pt x="8950411" y="1335100"/>
                </a:cubicBezTo>
                <a:cubicBezTo>
                  <a:pt x="8949220" y="1335621"/>
                  <a:pt x="8947844" y="1336086"/>
                  <a:pt x="8946281" y="1336495"/>
                </a:cubicBezTo>
                <a:cubicBezTo>
                  <a:pt x="8944718" y="1336904"/>
                  <a:pt x="8943062" y="1337221"/>
                  <a:pt x="8941314" y="1337444"/>
                </a:cubicBezTo>
                <a:cubicBezTo>
                  <a:pt x="8939565" y="1337667"/>
                  <a:pt x="8937835" y="1337779"/>
                  <a:pt x="8936124" y="1337779"/>
                </a:cubicBezTo>
                <a:cubicBezTo>
                  <a:pt x="8931956" y="1337779"/>
                  <a:pt x="8928347" y="1337332"/>
                  <a:pt x="8925296" y="1336439"/>
                </a:cubicBezTo>
                <a:cubicBezTo>
                  <a:pt x="8922245" y="1335546"/>
                  <a:pt x="8919678" y="1334151"/>
                  <a:pt x="8917594" y="1332254"/>
                </a:cubicBezTo>
                <a:cubicBezTo>
                  <a:pt x="8915510" y="1330356"/>
                  <a:pt x="8913966" y="1327975"/>
                  <a:pt x="8912962" y="1325110"/>
                </a:cubicBezTo>
                <a:cubicBezTo>
                  <a:pt x="8911958" y="1322245"/>
                  <a:pt x="8911455" y="1318803"/>
                  <a:pt x="8911455" y="1314785"/>
                </a:cubicBezTo>
                <a:cubicBezTo>
                  <a:pt x="8911455" y="1313892"/>
                  <a:pt x="8911492" y="1312906"/>
                  <a:pt x="8911566" y="1311827"/>
                </a:cubicBezTo>
                <a:cubicBezTo>
                  <a:pt x="8911641" y="1310748"/>
                  <a:pt x="8911772" y="1309613"/>
                  <a:pt x="8911958" y="1308422"/>
                </a:cubicBezTo>
                <a:cubicBezTo>
                  <a:pt x="8912144" y="1307232"/>
                  <a:pt x="8912330" y="1306041"/>
                  <a:pt x="8912516" y="1304851"/>
                </a:cubicBezTo>
                <a:cubicBezTo>
                  <a:pt x="8912702" y="1303660"/>
                  <a:pt x="8912906" y="1302544"/>
                  <a:pt x="8913130" y="1301502"/>
                </a:cubicBezTo>
                <a:lnTo>
                  <a:pt x="8924403" y="1245022"/>
                </a:lnTo>
                <a:lnTo>
                  <a:pt x="8910450" y="1245022"/>
                </a:lnTo>
                <a:cubicBezTo>
                  <a:pt x="8909632" y="1245022"/>
                  <a:pt x="8909000" y="1244780"/>
                  <a:pt x="8908553" y="1244296"/>
                </a:cubicBezTo>
                <a:cubicBezTo>
                  <a:pt x="8908106" y="1243812"/>
                  <a:pt x="8907883" y="1242864"/>
                  <a:pt x="8907883" y="1241450"/>
                </a:cubicBezTo>
                <a:cubicBezTo>
                  <a:pt x="8907883" y="1240408"/>
                  <a:pt x="8907995" y="1239199"/>
                  <a:pt x="8908218" y="1237822"/>
                </a:cubicBezTo>
                <a:cubicBezTo>
                  <a:pt x="8908442" y="1236445"/>
                  <a:pt x="8908776" y="1235162"/>
                  <a:pt x="8909222" y="1233971"/>
                </a:cubicBezTo>
                <a:cubicBezTo>
                  <a:pt x="8909669" y="1232781"/>
                  <a:pt x="8910246" y="1231776"/>
                  <a:pt x="8910953" y="1230957"/>
                </a:cubicBezTo>
                <a:cubicBezTo>
                  <a:pt x="8911660" y="1230139"/>
                  <a:pt x="8912497" y="1229730"/>
                  <a:pt x="8913464" y="1229730"/>
                </a:cubicBezTo>
                <a:lnTo>
                  <a:pt x="8927528" y="1229730"/>
                </a:lnTo>
                <a:lnTo>
                  <a:pt x="8932328" y="1205843"/>
                </a:lnTo>
                <a:cubicBezTo>
                  <a:pt x="8932402" y="1205322"/>
                  <a:pt x="8932644" y="1204838"/>
                  <a:pt x="8933054" y="1204392"/>
                </a:cubicBezTo>
                <a:cubicBezTo>
                  <a:pt x="8933463" y="1203945"/>
                  <a:pt x="8934040" y="1203554"/>
                  <a:pt x="8934784" y="1203220"/>
                </a:cubicBezTo>
                <a:cubicBezTo>
                  <a:pt x="8935528" y="1202885"/>
                  <a:pt x="8936514" y="1202643"/>
                  <a:pt x="8937742" y="1202494"/>
                </a:cubicBezTo>
                <a:cubicBezTo>
                  <a:pt x="8938970" y="1202345"/>
                  <a:pt x="8940476" y="1202271"/>
                  <a:pt x="8942262" y="1202271"/>
                </a:cubicBezTo>
                <a:close/>
                <a:moveTo>
                  <a:pt x="7675438" y="1202271"/>
                </a:moveTo>
                <a:cubicBezTo>
                  <a:pt x="7677224" y="1202271"/>
                  <a:pt x="7678693" y="1202345"/>
                  <a:pt x="7679847" y="1202494"/>
                </a:cubicBezTo>
                <a:cubicBezTo>
                  <a:pt x="7681000" y="1202643"/>
                  <a:pt x="7681893" y="1202885"/>
                  <a:pt x="7682526" y="1203220"/>
                </a:cubicBezTo>
                <a:cubicBezTo>
                  <a:pt x="7683158" y="1203554"/>
                  <a:pt x="7683567" y="1203945"/>
                  <a:pt x="7683753" y="1204392"/>
                </a:cubicBezTo>
                <a:cubicBezTo>
                  <a:pt x="7683939" y="1204838"/>
                  <a:pt x="7683995" y="1205322"/>
                  <a:pt x="7683921" y="1205843"/>
                </a:cubicBezTo>
                <a:lnTo>
                  <a:pt x="7679121" y="1229730"/>
                </a:lnTo>
                <a:lnTo>
                  <a:pt x="7704794" y="1229730"/>
                </a:lnTo>
                <a:cubicBezTo>
                  <a:pt x="7705910" y="1229730"/>
                  <a:pt x="7706654" y="1230139"/>
                  <a:pt x="7707026" y="1230957"/>
                </a:cubicBezTo>
                <a:cubicBezTo>
                  <a:pt x="7707399" y="1231776"/>
                  <a:pt x="7707585" y="1232706"/>
                  <a:pt x="7707585" y="1233748"/>
                </a:cubicBezTo>
                <a:cubicBezTo>
                  <a:pt x="7707585" y="1234418"/>
                  <a:pt x="7707547" y="1235143"/>
                  <a:pt x="7707473" y="1235925"/>
                </a:cubicBezTo>
                <a:cubicBezTo>
                  <a:pt x="7707399" y="1236706"/>
                  <a:pt x="7707250" y="1237506"/>
                  <a:pt x="7707026" y="1238324"/>
                </a:cubicBezTo>
                <a:cubicBezTo>
                  <a:pt x="7706803" y="1239143"/>
                  <a:pt x="7706506" y="1239961"/>
                  <a:pt x="7706133" y="1240780"/>
                </a:cubicBezTo>
                <a:cubicBezTo>
                  <a:pt x="7705761" y="1241599"/>
                  <a:pt x="7705371" y="1242324"/>
                  <a:pt x="7704961" y="1242957"/>
                </a:cubicBezTo>
                <a:cubicBezTo>
                  <a:pt x="7704552" y="1243589"/>
                  <a:pt x="7704087" y="1244091"/>
                  <a:pt x="7703566" y="1244464"/>
                </a:cubicBezTo>
                <a:cubicBezTo>
                  <a:pt x="7703045" y="1244836"/>
                  <a:pt x="7702450" y="1245022"/>
                  <a:pt x="7701780" y="1245022"/>
                </a:cubicBezTo>
                <a:lnTo>
                  <a:pt x="7676107" y="1245022"/>
                </a:lnTo>
                <a:lnTo>
                  <a:pt x="7664834" y="1301055"/>
                </a:lnTo>
                <a:cubicBezTo>
                  <a:pt x="7664536" y="1302618"/>
                  <a:pt x="7664276" y="1304367"/>
                  <a:pt x="7664052" y="1306302"/>
                </a:cubicBezTo>
                <a:cubicBezTo>
                  <a:pt x="7663829" y="1308236"/>
                  <a:pt x="7663717" y="1309836"/>
                  <a:pt x="7663717" y="1311101"/>
                </a:cubicBezTo>
                <a:cubicBezTo>
                  <a:pt x="7663717" y="1314896"/>
                  <a:pt x="7664517" y="1317668"/>
                  <a:pt x="7666117" y="1319417"/>
                </a:cubicBezTo>
                <a:cubicBezTo>
                  <a:pt x="7667717" y="1321166"/>
                  <a:pt x="7670303" y="1322040"/>
                  <a:pt x="7673875" y="1322040"/>
                </a:cubicBezTo>
                <a:cubicBezTo>
                  <a:pt x="7675884" y="1322040"/>
                  <a:pt x="7677633" y="1321873"/>
                  <a:pt x="7679121" y="1321538"/>
                </a:cubicBezTo>
                <a:cubicBezTo>
                  <a:pt x="7680609" y="1321203"/>
                  <a:pt x="7681893" y="1320850"/>
                  <a:pt x="7682972" y="1320478"/>
                </a:cubicBezTo>
                <a:cubicBezTo>
                  <a:pt x="7684051" y="1320105"/>
                  <a:pt x="7685000" y="1319752"/>
                  <a:pt x="7685818" y="1319417"/>
                </a:cubicBezTo>
                <a:cubicBezTo>
                  <a:pt x="7686637" y="1319082"/>
                  <a:pt x="7687344" y="1318915"/>
                  <a:pt x="7687939" y="1318915"/>
                </a:cubicBezTo>
                <a:cubicBezTo>
                  <a:pt x="7688535" y="1318915"/>
                  <a:pt x="7689000" y="1319119"/>
                  <a:pt x="7689334" y="1319529"/>
                </a:cubicBezTo>
                <a:cubicBezTo>
                  <a:pt x="7689669" y="1319938"/>
                  <a:pt x="7689837" y="1320701"/>
                  <a:pt x="7689837" y="1321817"/>
                </a:cubicBezTo>
                <a:cubicBezTo>
                  <a:pt x="7689837" y="1322784"/>
                  <a:pt x="7689744" y="1323845"/>
                  <a:pt x="7689558" y="1324998"/>
                </a:cubicBezTo>
                <a:cubicBezTo>
                  <a:pt x="7689372" y="1326152"/>
                  <a:pt x="7689130" y="1327286"/>
                  <a:pt x="7688832" y="1328403"/>
                </a:cubicBezTo>
                <a:cubicBezTo>
                  <a:pt x="7688535" y="1329519"/>
                  <a:pt x="7688162" y="1330523"/>
                  <a:pt x="7687716" y="1331416"/>
                </a:cubicBezTo>
                <a:cubicBezTo>
                  <a:pt x="7687269" y="1332309"/>
                  <a:pt x="7686786" y="1333016"/>
                  <a:pt x="7686265" y="1333537"/>
                </a:cubicBezTo>
                <a:cubicBezTo>
                  <a:pt x="7685670" y="1334058"/>
                  <a:pt x="7684777" y="1334579"/>
                  <a:pt x="7683586" y="1335100"/>
                </a:cubicBezTo>
                <a:cubicBezTo>
                  <a:pt x="7682395" y="1335621"/>
                  <a:pt x="7681019" y="1336086"/>
                  <a:pt x="7679456" y="1336495"/>
                </a:cubicBezTo>
                <a:cubicBezTo>
                  <a:pt x="7677893" y="1336904"/>
                  <a:pt x="7676238" y="1337221"/>
                  <a:pt x="7674489" y="1337444"/>
                </a:cubicBezTo>
                <a:cubicBezTo>
                  <a:pt x="7672740" y="1337667"/>
                  <a:pt x="7671010" y="1337779"/>
                  <a:pt x="7669299" y="1337779"/>
                </a:cubicBezTo>
                <a:cubicBezTo>
                  <a:pt x="7665131" y="1337779"/>
                  <a:pt x="7661522" y="1337332"/>
                  <a:pt x="7658471" y="1336439"/>
                </a:cubicBezTo>
                <a:cubicBezTo>
                  <a:pt x="7655420" y="1335546"/>
                  <a:pt x="7652853" y="1334151"/>
                  <a:pt x="7650769" y="1332254"/>
                </a:cubicBezTo>
                <a:cubicBezTo>
                  <a:pt x="7648686" y="1330356"/>
                  <a:pt x="7647142" y="1327975"/>
                  <a:pt x="7646137" y="1325110"/>
                </a:cubicBezTo>
                <a:cubicBezTo>
                  <a:pt x="7645133" y="1322245"/>
                  <a:pt x="7644630" y="1318803"/>
                  <a:pt x="7644630" y="1314785"/>
                </a:cubicBezTo>
                <a:cubicBezTo>
                  <a:pt x="7644630" y="1313892"/>
                  <a:pt x="7644667" y="1312906"/>
                  <a:pt x="7644742" y="1311827"/>
                </a:cubicBezTo>
                <a:cubicBezTo>
                  <a:pt x="7644816" y="1310748"/>
                  <a:pt x="7644947" y="1309613"/>
                  <a:pt x="7645133" y="1308422"/>
                </a:cubicBezTo>
                <a:cubicBezTo>
                  <a:pt x="7645319" y="1307232"/>
                  <a:pt x="7645505" y="1306041"/>
                  <a:pt x="7645691" y="1304851"/>
                </a:cubicBezTo>
                <a:cubicBezTo>
                  <a:pt x="7645877" y="1303660"/>
                  <a:pt x="7646081" y="1302544"/>
                  <a:pt x="7646305" y="1301502"/>
                </a:cubicBezTo>
                <a:lnTo>
                  <a:pt x="7657578" y="1245022"/>
                </a:lnTo>
                <a:lnTo>
                  <a:pt x="7643626" y="1245022"/>
                </a:lnTo>
                <a:cubicBezTo>
                  <a:pt x="7642807" y="1245022"/>
                  <a:pt x="7642175" y="1244780"/>
                  <a:pt x="7641728" y="1244296"/>
                </a:cubicBezTo>
                <a:cubicBezTo>
                  <a:pt x="7641282" y="1243812"/>
                  <a:pt x="7641058" y="1242864"/>
                  <a:pt x="7641058" y="1241450"/>
                </a:cubicBezTo>
                <a:cubicBezTo>
                  <a:pt x="7641058" y="1240408"/>
                  <a:pt x="7641170" y="1239199"/>
                  <a:pt x="7641393" y="1237822"/>
                </a:cubicBezTo>
                <a:cubicBezTo>
                  <a:pt x="7641616" y="1236445"/>
                  <a:pt x="7641951" y="1235162"/>
                  <a:pt x="7642398" y="1233971"/>
                </a:cubicBezTo>
                <a:cubicBezTo>
                  <a:pt x="7642844" y="1232781"/>
                  <a:pt x="7643421" y="1231776"/>
                  <a:pt x="7644128" y="1230957"/>
                </a:cubicBezTo>
                <a:cubicBezTo>
                  <a:pt x="7644835" y="1230139"/>
                  <a:pt x="7645672" y="1229730"/>
                  <a:pt x="7646639" y="1229730"/>
                </a:cubicBezTo>
                <a:lnTo>
                  <a:pt x="7660704" y="1229730"/>
                </a:lnTo>
                <a:lnTo>
                  <a:pt x="7665503" y="1205843"/>
                </a:lnTo>
                <a:cubicBezTo>
                  <a:pt x="7665578" y="1205322"/>
                  <a:pt x="7665820" y="1204838"/>
                  <a:pt x="7666229" y="1204392"/>
                </a:cubicBezTo>
                <a:cubicBezTo>
                  <a:pt x="7666638" y="1203945"/>
                  <a:pt x="7667215" y="1203554"/>
                  <a:pt x="7667959" y="1203220"/>
                </a:cubicBezTo>
                <a:cubicBezTo>
                  <a:pt x="7668703" y="1202885"/>
                  <a:pt x="7669689" y="1202643"/>
                  <a:pt x="7670917" y="1202494"/>
                </a:cubicBezTo>
                <a:cubicBezTo>
                  <a:pt x="7672145" y="1202345"/>
                  <a:pt x="7673652" y="1202271"/>
                  <a:pt x="7675438" y="1202271"/>
                </a:cubicBezTo>
                <a:close/>
                <a:moveTo>
                  <a:pt x="8054987" y="1191444"/>
                </a:moveTo>
                <a:lnTo>
                  <a:pt x="8066149" y="1191444"/>
                </a:lnTo>
                <a:cubicBezTo>
                  <a:pt x="8068530" y="1191444"/>
                  <a:pt x="8070521" y="1191685"/>
                  <a:pt x="8072120" y="1192169"/>
                </a:cubicBezTo>
                <a:cubicBezTo>
                  <a:pt x="8073720" y="1192653"/>
                  <a:pt x="8075060" y="1193378"/>
                  <a:pt x="8076139" y="1194346"/>
                </a:cubicBezTo>
                <a:cubicBezTo>
                  <a:pt x="8077218" y="1195313"/>
                  <a:pt x="8078055" y="1196541"/>
                  <a:pt x="8078650" y="1198029"/>
                </a:cubicBezTo>
                <a:cubicBezTo>
                  <a:pt x="8079246" y="1199517"/>
                  <a:pt x="8079692" y="1201303"/>
                  <a:pt x="8079990" y="1203387"/>
                </a:cubicBezTo>
                <a:lnTo>
                  <a:pt x="8100863" y="1307753"/>
                </a:lnTo>
                <a:lnTo>
                  <a:pt x="8101421" y="1307753"/>
                </a:lnTo>
                <a:lnTo>
                  <a:pt x="8165938" y="1203387"/>
                </a:lnTo>
                <a:cubicBezTo>
                  <a:pt x="8167054" y="1201378"/>
                  <a:pt x="8168170" y="1199648"/>
                  <a:pt x="8169287" y="1198197"/>
                </a:cubicBezTo>
                <a:cubicBezTo>
                  <a:pt x="8170403" y="1196746"/>
                  <a:pt x="8171649" y="1195518"/>
                  <a:pt x="8173026" y="1194513"/>
                </a:cubicBezTo>
                <a:cubicBezTo>
                  <a:pt x="8174403" y="1193509"/>
                  <a:pt x="8175928" y="1192746"/>
                  <a:pt x="8177602" y="1192225"/>
                </a:cubicBezTo>
                <a:cubicBezTo>
                  <a:pt x="8179277" y="1191704"/>
                  <a:pt x="8181156" y="1191444"/>
                  <a:pt x="8183239" y="1191444"/>
                </a:cubicBezTo>
                <a:lnTo>
                  <a:pt x="8195964" y="1191444"/>
                </a:lnTo>
                <a:cubicBezTo>
                  <a:pt x="8197080" y="1191444"/>
                  <a:pt x="8198085" y="1191611"/>
                  <a:pt x="8198978" y="1191946"/>
                </a:cubicBezTo>
                <a:cubicBezTo>
                  <a:pt x="8199871" y="1192281"/>
                  <a:pt x="8200634" y="1192802"/>
                  <a:pt x="8201266" y="1193509"/>
                </a:cubicBezTo>
                <a:cubicBezTo>
                  <a:pt x="8201899" y="1194215"/>
                  <a:pt x="8202308" y="1195108"/>
                  <a:pt x="8202494" y="1196187"/>
                </a:cubicBezTo>
                <a:cubicBezTo>
                  <a:pt x="8202680" y="1197266"/>
                  <a:pt x="8202624" y="1198587"/>
                  <a:pt x="8202326" y="1200150"/>
                </a:cubicBezTo>
                <a:lnTo>
                  <a:pt x="8175872" y="1333091"/>
                </a:lnTo>
                <a:cubicBezTo>
                  <a:pt x="8175723" y="1333612"/>
                  <a:pt x="8175463" y="1334095"/>
                  <a:pt x="8175091" y="1334542"/>
                </a:cubicBezTo>
                <a:cubicBezTo>
                  <a:pt x="8174719" y="1334988"/>
                  <a:pt x="8174161" y="1335342"/>
                  <a:pt x="8173417" y="1335602"/>
                </a:cubicBezTo>
                <a:cubicBezTo>
                  <a:pt x="8172672" y="1335863"/>
                  <a:pt x="8171686" y="1336086"/>
                  <a:pt x="8170459" y="1336272"/>
                </a:cubicBezTo>
                <a:cubicBezTo>
                  <a:pt x="8169231" y="1336458"/>
                  <a:pt x="8167687" y="1336551"/>
                  <a:pt x="8165826" y="1336551"/>
                </a:cubicBezTo>
                <a:cubicBezTo>
                  <a:pt x="8164040" y="1336551"/>
                  <a:pt x="8162552" y="1336458"/>
                  <a:pt x="8161361" y="1336272"/>
                </a:cubicBezTo>
                <a:cubicBezTo>
                  <a:pt x="8160171" y="1336086"/>
                  <a:pt x="8159241" y="1335863"/>
                  <a:pt x="8158571" y="1335602"/>
                </a:cubicBezTo>
                <a:cubicBezTo>
                  <a:pt x="8157901" y="1335342"/>
                  <a:pt x="8157473" y="1334988"/>
                  <a:pt x="8157287" y="1334542"/>
                </a:cubicBezTo>
                <a:cubicBezTo>
                  <a:pt x="8157101" y="1334095"/>
                  <a:pt x="8157083" y="1333612"/>
                  <a:pt x="8157232" y="1333091"/>
                </a:cubicBezTo>
                <a:lnTo>
                  <a:pt x="8182346" y="1207294"/>
                </a:lnTo>
                <a:lnTo>
                  <a:pt x="8182123" y="1207294"/>
                </a:lnTo>
                <a:lnTo>
                  <a:pt x="8105216" y="1333537"/>
                </a:lnTo>
                <a:cubicBezTo>
                  <a:pt x="8104621" y="1334579"/>
                  <a:pt x="8103542" y="1335342"/>
                  <a:pt x="8101979" y="1335825"/>
                </a:cubicBezTo>
                <a:cubicBezTo>
                  <a:pt x="8100416" y="1336309"/>
                  <a:pt x="8098147" y="1336551"/>
                  <a:pt x="8095170" y="1336551"/>
                </a:cubicBezTo>
                <a:cubicBezTo>
                  <a:pt x="8092119" y="1336551"/>
                  <a:pt x="8089961" y="1336272"/>
                  <a:pt x="8088696" y="1335714"/>
                </a:cubicBezTo>
                <a:cubicBezTo>
                  <a:pt x="8087431" y="1335156"/>
                  <a:pt x="8086761" y="1334430"/>
                  <a:pt x="8086687" y="1333537"/>
                </a:cubicBezTo>
                <a:lnTo>
                  <a:pt x="8062688" y="1207182"/>
                </a:lnTo>
                <a:lnTo>
                  <a:pt x="8062465" y="1207182"/>
                </a:lnTo>
                <a:lnTo>
                  <a:pt x="8037350" y="1333091"/>
                </a:lnTo>
                <a:cubicBezTo>
                  <a:pt x="8037202" y="1333612"/>
                  <a:pt x="8036941" y="1334095"/>
                  <a:pt x="8036569" y="1334542"/>
                </a:cubicBezTo>
                <a:cubicBezTo>
                  <a:pt x="8036197" y="1334988"/>
                  <a:pt x="8035639" y="1335342"/>
                  <a:pt x="8034895" y="1335602"/>
                </a:cubicBezTo>
                <a:cubicBezTo>
                  <a:pt x="8034151" y="1335863"/>
                  <a:pt x="8033165" y="1336086"/>
                  <a:pt x="8031937" y="1336272"/>
                </a:cubicBezTo>
                <a:cubicBezTo>
                  <a:pt x="8030709" y="1336458"/>
                  <a:pt x="8029165" y="1336551"/>
                  <a:pt x="8027305" y="1336551"/>
                </a:cubicBezTo>
                <a:cubicBezTo>
                  <a:pt x="8025519" y="1336551"/>
                  <a:pt x="8024030" y="1336458"/>
                  <a:pt x="8022840" y="1336272"/>
                </a:cubicBezTo>
                <a:cubicBezTo>
                  <a:pt x="8021649" y="1336086"/>
                  <a:pt x="8020738" y="1335863"/>
                  <a:pt x="8020105" y="1335602"/>
                </a:cubicBezTo>
                <a:cubicBezTo>
                  <a:pt x="8019472" y="1335342"/>
                  <a:pt x="8019063" y="1334988"/>
                  <a:pt x="8018877" y="1334542"/>
                </a:cubicBezTo>
                <a:cubicBezTo>
                  <a:pt x="8018691" y="1334095"/>
                  <a:pt x="8018673" y="1333612"/>
                  <a:pt x="8018821" y="1333091"/>
                </a:cubicBezTo>
                <a:lnTo>
                  <a:pt x="8045276" y="1200150"/>
                </a:lnTo>
                <a:cubicBezTo>
                  <a:pt x="8045573" y="1198662"/>
                  <a:pt x="8046057" y="1197359"/>
                  <a:pt x="8046727" y="1196243"/>
                </a:cubicBezTo>
                <a:cubicBezTo>
                  <a:pt x="8047396" y="1195127"/>
                  <a:pt x="8048178" y="1194215"/>
                  <a:pt x="8049071" y="1193509"/>
                </a:cubicBezTo>
                <a:cubicBezTo>
                  <a:pt x="8049964" y="1192802"/>
                  <a:pt x="8050912" y="1192281"/>
                  <a:pt x="8051917" y="1191946"/>
                </a:cubicBezTo>
                <a:cubicBezTo>
                  <a:pt x="8052922" y="1191611"/>
                  <a:pt x="8053945" y="1191444"/>
                  <a:pt x="8054987" y="1191444"/>
                </a:cubicBezTo>
                <a:close/>
                <a:moveTo>
                  <a:pt x="7940017" y="1191444"/>
                </a:moveTo>
                <a:lnTo>
                  <a:pt x="8008441" y="1191444"/>
                </a:lnTo>
                <a:cubicBezTo>
                  <a:pt x="8010152" y="1191444"/>
                  <a:pt x="8011008" y="1192671"/>
                  <a:pt x="8011008" y="1195127"/>
                </a:cubicBezTo>
                <a:cubicBezTo>
                  <a:pt x="8011008" y="1195499"/>
                  <a:pt x="8010989" y="1196076"/>
                  <a:pt x="8010952" y="1196857"/>
                </a:cubicBezTo>
                <a:cubicBezTo>
                  <a:pt x="8010915" y="1197638"/>
                  <a:pt x="8010803" y="1198476"/>
                  <a:pt x="8010617" y="1199369"/>
                </a:cubicBezTo>
                <a:cubicBezTo>
                  <a:pt x="8010431" y="1200262"/>
                  <a:pt x="8010208" y="1201192"/>
                  <a:pt x="8009947" y="1202159"/>
                </a:cubicBezTo>
                <a:cubicBezTo>
                  <a:pt x="8009687" y="1203127"/>
                  <a:pt x="8009334" y="1204001"/>
                  <a:pt x="8008887" y="1204782"/>
                </a:cubicBezTo>
                <a:cubicBezTo>
                  <a:pt x="8008441" y="1205564"/>
                  <a:pt x="8007901" y="1206196"/>
                  <a:pt x="8007269" y="1206680"/>
                </a:cubicBezTo>
                <a:cubicBezTo>
                  <a:pt x="8006636" y="1207163"/>
                  <a:pt x="8005948" y="1207405"/>
                  <a:pt x="8005204" y="1207405"/>
                </a:cubicBezTo>
                <a:lnTo>
                  <a:pt x="7948835" y="1207405"/>
                </a:lnTo>
                <a:lnTo>
                  <a:pt x="7939682" y="1252724"/>
                </a:lnTo>
                <a:lnTo>
                  <a:pt x="7988237" y="1252724"/>
                </a:lnTo>
                <a:cubicBezTo>
                  <a:pt x="7989130" y="1252724"/>
                  <a:pt x="7989800" y="1253021"/>
                  <a:pt x="7990246" y="1253616"/>
                </a:cubicBezTo>
                <a:cubicBezTo>
                  <a:pt x="7990693" y="1254212"/>
                  <a:pt x="7990916" y="1255105"/>
                  <a:pt x="7990916" y="1256295"/>
                </a:cubicBezTo>
                <a:cubicBezTo>
                  <a:pt x="7990916" y="1256667"/>
                  <a:pt x="7990860" y="1257244"/>
                  <a:pt x="7990749" y="1258026"/>
                </a:cubicBezTo>
                <a:cubicBezTo>
                  <a:pt x="7990637" y="1258807"/>
                  <a:pt x="7990507" y="1259663"/>
                  <a:pt x="7990358" y="1260593"/>
                </a:cubicBezTo>
                <a:cubicBezTo>
                  <a:pt x="7990209" y="1261523"/>
                  <a:pt x="7989986" y="1262435"/>
                  <a:pt x="7989688" y="1263328"/>
                </a:cubicBezTo>
                <a:cubicBezTo>
                  <a:pt x="7989391" y="1264220"/>
                  <a:pt x="7989037" y="1265020"/>
                  <a:pt x="7988628" y="1265727"/>
                </a:cubicBezTo>
                <a:cubicBezTo>
                  <a:pt x="7988219" y="1266434"/>
                  <a:pt x="7987716" y="1267030"/>
                  <a:pt x="7987121" y="1267513"/>
                </a:cubicBezTo>
                <a:cubicBezTo>
                  <a:pt x="7986526" y="1267997"/>
                  <a:pt x="7985856" y="1268239"/>
                  <a:pt x="7985112" y="1268239"/>
                </a:cubicBezTo>
                <a:lnTo>
                  <a:pt x="7936668" y="1268239"/>
                </a:lnTo>
                <a:lnTo>
                  <a:pt x="7926176" y="1319919"/>
                </a:lnTo>
                <a:lnTo>
                  <a:pt x="7983661" y="1319919"/>
                </a:lnTo>
                <a:cubicBezTo>
                  <a:pt x="7984405" y="1319919"/>
                  <a:pt x="7985019" y="1320217"/>
                  <a:pt x="7985502" y="1320812"/>
                </a:cubicBezTo>
                <a:cubicBezTo>
                  <a:pt x="7985986" y="1321408"/>
                  <a:pt x="7986228" y="1322338"/>
                  <a:pt x="7986228" y="1323603"/>
                </a:cubicBezTo>
                <a:cubicBezTo>
                  <a:pt x="7986228" y="1324049"/>
                  <a:pt x="7986191" y="1324682"/>
                  <a:pt x="7986116" y="1325500"/>
                </a:cubicBezTo>
                <a:cubicBezTo>
                  <a:pt x="7986042" y="1326319"/>
                  <a:pt x="7985912" y="1327175"/>
                  <a:pt x="7985726" y="1328068"/>
                </a:cubicBezTo>
                <a:cubicBezTo>
                  <a:pt x="7985540" y="1328961"/>
                  <a:pt x="7985316" y="1329872"/>
                  <a:pt x="7985056" y="1330802"/>
                </a:cubicBezTo>
                <a:cubicBezTo>
                  <a:pt x="7984796" y="1331733"/>
                  <a:pt x="7984442" y="1332588"/>
                  <a:pt x="7983996" y="1333370"/>
                </a:cubicBezTo>
                <a:cubicBezTo>
                  <a:pt x="7983549" y="1334151"/>
                  <a:pt x="7983010" y="1334765"/>
                  <a:pt x="7982377" y="1335211"/>
                </a:cubicBezTo>
                <a:cubicBezTo>
                  <a:pt x="7981745" y="1335658"/>
                  <a:pt x="7981056" y="1335881"/>
                  <a:pt x="7980312" y="1335881"/>
                </a:cubicBezTo>
                <a:lnTo>
                  <a:pt x="7910884" y="1335881"/>
                </a:lnTo>
                <a:cubicBezTo>
                  <a:pt x="7910065" y="1335881"/>
                  <a:pt x="7909265" y="1335751"/>
                  <a:pt x="7908484" y="1335491"/>
                </a:cubicBezTo>
                <a:cubicBezTo>
                  <a:pt x="7907703" y="1335230"/>
                  <a:pt x="7907033" y="1334784"/>
                  <a:pt x="7906475" y="1334151"/>
                </a:cubicBezTo>
                <a:cubicBezTo>
                  <a:pt x="7905917" y="1333519"/>
                  <a:pt x="7905526" y="1332700"/>
                  <a:pt x="7905303" y="1331695"/>
                </a:cubicBezTo>
                <a:cubicBezTo>
                  <a:pt x="7905079" y="1330691"/>
                  <a:pt x="7905154" y="1329482"/>
                  <a:pt x="7905526" y="1328068"/>
                </a:cubicBezTo>
                <a:lnTo>
                  <a:pt x="7931310" y="1199257"/>
                </a:lnTo>
                <a:cubicBezTo>
                  <a:pt x="7931831" y="1196355"/>
                  <a:pt x="7932985" y="1194327"/>
                  <a:pt x="7934771" y="1193174"/>
                </a:cubicBezTo>
                <a:cubicBezTo>
                  <a:pt x="7936557" y="1192020"/>
                  <a:pt x="7938305" y="1191444"/>
                  <a:pt x="7940017" y="1191444"/>
                </a:cubicBezTo>
                <a:close/>
                <a:moveTo>
                  <a:pt x="6511937" y="1191444"/>
                </a:moveTo>
                <a:lnTo>
                  <a:pt x="6523099" y="1191444"/>
                </a:lnTo>
                <a:cubicBezTo>
                  <a:pt x="6525480" y="1191444"/>
                  <a:pt x="6527471" y="1191685"/>
                  <a:pt x="6529070" y="1192169"/>
                </a:cubicBezTo>
                <a:cubicBezTo>
                  <a:pt x="6530670" y="1192653"/>
                  <a:pt x="6532010" y="1193378"/>
                  <a:pt x="6533089" y="1194346"/>
                </a:cubicBezTo>
                <a:cubicBezTo>
                  <a:pt x="6534168" y="1195313"/>
                  <a:pt x="6535005" y="1196541"/>
                  <a:pt x="6535600" y="1198029"/>
                </a:cubicBezTo>
                <a:cubicBezTo>
                  <a:pt x="6536196" y="1199517"/>
                  <a:pt x="6536642" y="1201303"/>
                  <a:pt x="6536940" y="1203387"/>
                </a:cubicBezTo>
                <a:lnTo>
                  <a:pt x="6557813" y="1307753"/>
                </a:lnTo>
                <a:lnTo>
                  <a:pt x="6558371" y="1307753"/>
                </a:lnTo>
                <a:lnTo>
                  <a:pt x="6622888" y="1203387"/>
                </a:lnTo>
                <a:cubicBezTo>
                  <a:pt x="6624004" y="1201378"/>
                  <a:pt x="6625120" y="1199648"/>
                  <a:pt x="6626237" y="1198197"/>
                </a:cubicBezTo>
                <a:cubicBezTo>
                  <a:pt x="6627353" y="1196746"/>
                  <a:pt x="6628599" y="1195518"/>
                  <a:pt x="6629976" y="1194513"/>
                </a:cubicBezTo>
                <a:cubicBezTo>
                  <a:pt x="6631353" y="1193509"/>
                  <a:pt x="6632878" y="1192746"/>
                  <a:pt x="6634553" y="1192225"/>
                </a:cubicBezTo>
                <a:cubicBezTo>
                  <a:pt x="6636227" y="1191704"/>
                  <a:pt x="6638106" y="1191444"/>
                  <a:pt x="6640189" y="1191444"/>
                </a:cubicBezTo>
                <a:lnTo>
                  <a:pt x="6652914" y="1191444"/>
                </a:lnTo>
                <a:cubicBezTo>
                  <a:pt x="6654030" y="1191444"/>
                  <a:pt x="6655035" y="1191611"/>
                  <a:pt x="6655928" y="1191946"/>
                </a:cubicBezTo>
                <a:cubicBezTo>
                  <a:pt x="6656821" y="1192281"/>
                  <a:pt x="6657584" y="1192802"/>
                  <a:pt x="6658216" y="1193509"/>
                </a:cubicBezTo>
                <a:cubicBezTo>
                  <a:pt x="6658849" y="1194215"/>
                  <a:pt x="6659258" y="1195108"/>
                  <a:pt x="6659444" y="1196187"/>
                </a:cubicBezTo>
                <a:cubicBezTo>
                  <a:pt x="6659630" y="1197266"/>
                  <a:pt x="6659574" y="1198587"/>
                  <a:pt x="6659276" y="1200150"/>
                </a:cubicBezTo>
                <a:lnTo>
                  <a:pt x="6632822" y="1333091"/>
                </a:lnTo>
                <a:cubicBezTo>
                  <a:pt x="6632674" y="1333612"/>
                  <a:pt x="6632413" y="1334095"/>
                  <a:pt x="6632041" y="1334542"/>
                </a:cubicBezTo>
                <a:cubicBezTo>
                  <a:pt x="6631669" y="1334988"/>
                  <a:pt x="6631111" y="1335342"/>
                  <a:pt x="6630367" y="1335602"/>
                </a:cubicBezTo>
                <a:cubicBezTo>
                  <a:pt x="6629622" y="1335863"/>
                  <a:pt x="6628637" y="1336086"/>
                  <a:pt x="6627409" y="1336272"/>
                </a:cubicBezTo>
                <a:cubicBezTo>
                  <a:pt x="6626181" y="1336458"/>
                  <a:pt x="6624637" y="1336551"/>
                  <a:pt x="6622776" y="1336551"/>
                </a:cubicBezTo>
                <a:cubicBezTo>
                  <a:pt x="6620991" y="1336551"/>
                  <a:pt x="6619502" y="1336458"/>
                  <a:pt x="6618311" y="1336272"/>
                </a:cubicBezTo>
                <a:cubicBezTo>
                  <a:pt x="6617121" y="1336086"/>
                  <a:pt x="6616191" y="1335863"/>
                  <a:pt x="6615521" y="1335602"/>
                </a:cubicBezTo>
                <a:cubicBezTo>
                  <a:pt x="6614851" y="1335342"/>
                  <a:pt x="6614424" y="1334988"/>
                  <a:pt x="6614237" y="1334542"/>
                </a:cubicBezTo>
                <a:cubicBezTo>
                  <a:pt x="6614051" y="1334095"/>
                  <a:pt x="6614033" y="1333612"/>
                  <a:pt x="6614182" y="1333091"/>
                </a:cubicBezTo>
                <a:lnTo>
                  <a:pt x="6639296" y="1207294"/>
                </a:lnTo>
                <a:lnTo>
                  <a:pt x="6639073" y="1207294"/>
                </a:lnTo>
                <a:lnTo>
                  <a:pt x="6562166" y="1333537"/>
                </a:lnTo>
                <a:cubicBezTo>
                  <a:pt x="6561571" y="1334579"/>
                  <a:pt x="6560492" y="1335342"/>
                  <a:pt x="6558929" y="1335825"/>
                </a:cubicBezTo>
                <a:cubicBezTo>
                  <a:pt x="6557367" y="1336309"/>
                  <a:pt x="6555097" y="1336551"/>
                  <a:pt x="6552120" y="1336551"/>
                </a:cubicBezTo>
                <a:cubicBezTo>
                  <a:pt x="6549069" y="1336551"/>
                  <a:pt x="6546911" y="1336272"/>
                  <a:pt x="6545646" y="1335714"/>
                </a:cubicBezTo>
                <a:cubicBezTo>
                  <a:pt x="6544381" y="1335156"/>
                  <a:pt x="6543711" y="1334430"/>
                  <a:pt x="6543637" y="1333537"/>
                </a:cubicBezTo>
                <a:lnTo>
                  <a:pt x="6519639" y="1207182"/>
                </a:lnTo>
                <a:lnTo>
                  <a:pt x="6519415" y="1207182"/>
                </a:lnTo>
                <a:lnTo>
                  <a:pt x="6494301" y="1333091"/>
                </a:lnTo>
                <a:cubicBezTo>
                  <a:pt x="6494152" y="1333612"/>
                  <a:pt x="6493891" y="1334095"/>
                  <a:pt x="6493519" y="1334542"/>
                </a:cubicBezTo>
                <a:cubicBezTo>
                  <a:pt x="6493147" y="1334988"/>
                  <a:pt x="6492589" y="1335342"/>
                  <a:pt x="6491845" y="1335602"/>
                </a:cubicBezTo>
                <a:cubicBezTo>
                  <a:pt x="6491101" y="1335863"/>
                  <a:pt x="6490115" y="1336086"/>
                  <a:pt x="6488887" y="1336272"/>
                </a:cubicBezTo>
                <a:cubicBezTo>
                  <a:pt x="6487659" y="1336458"/>
                  <a:pt x="6486115" y="1336551"/>
                  <a:pt x="6484255" y="1336551"/>
                </a:cubicBezTo>
                <a:cubicBezTo>
                  <a:pt x="6482469" y="1336551"/>
                  <a:pt x="6480980" y="1336458"/>
                  <a:pt x="6479790" y="1336272"/>
                </a:cubicBezTo>
                <a:cubicBezTo>
                  <a:pt x="6478599" y="1336086"/>
                  <a:pt x="6477688" y="1335863"/>
                  <a:pt x="6477055" y="1335602"/>
                </a:cubicBezTo>
                <a:cubicBezTo>
                  <a:pt x="6476423" y="1335342"/>
                  <a:pt x="6476013" y="1334988"/>
                  <a:pt x="6475827" y="1334542"/>
                </a:cubicBezTo>
                <a:cubicBezTo>
                  <a:pt x="6475641" y="1334095"/>
                  <a:pt x="6475623" y="1333612"/>
                  <a:pt x="6475771" y="1333091"/>
                </a:cubicBezTo>
                <a:lnTo>
                  <a:pt x="6502226" y="1200150"/>
                </a:lnTo>
                <a:cubicBezTo>
                  <a:pt x="6502523" y="1198662"/>
                  <a:pt x="6503007" y="1197359"/>
                  <a:pt x="6503677" y="1196243"/>
                </a:cubicBezTo>
                <a:cubicBezTo>
                  <a:pt x="6504347" y="1195127"/>
                  <a:pt x="6505128" y="1194215"/>
                  <a:pt x="6506021" y="1193509"/>
                </a:cubicBezTo>
                <a:cubicBezTo>
                  <a:pt x="6506914" y="1192802"/>
                  <a:pt x="6507862" y="1192281"/>
                  <a:pt x="6508867" y="1191946"/>
                </a:cubicBezTo>
                <a:cubicBezTo>
                  <a:pt x="6509872" y="1191611"/>
                  <a:pt x="6510895" y="1191444"/>
                  <a:pt x="6511937" y="1191444"/>
                </a:cubicBezTo>
                <a:close/>
                <a:moveTo>
                  <a:pt x="4949167" y="1191444"/>
                </a:moveTo>
                <a:lnTo>
                  <a:pt x="5017591" y="1191444"/>
                </a:lnTo>
                <a:cubicBezTo>
                  <a:pt x="5019302" y="1191444"/>
                  <a:pt x="5020158" y="1192671"/>
                  <a:pt x="5020158" y="1195127"/>
                </a:cubicBezTo>
                <a:cubicBezTo>
                  <a:pt x="5020158" y="1195499"/>
                  <a:pt x="5020139" y="1196076"/>
                  <a:pt x="5020102" y="1196857"/>
                </a:cubicBezTo>
                <a:cubicBezTo>
                  <a:pt x="5020065" y="1197638"/>
                  <a:pt x="5019953" y="1198476"/>
                  <a:pt x="5019767" y="1199369"/>
                </a:cubicBezTo>
                <a:cubicBezTo>
                  <a:pt x="5019581" y="1200262"/>
                  <a:pt x="5019358" y="1201192"/>
                  <a:pt x="5019098" y="1202159"/>
                </a:cubicBezTo>
                <a:cubicBezTo>
                  <a:pt x="5018837" y="1203127"/>
                  <a:pt x="5018484" y="1204001"/>
                  <a:pt x="5018037" y="1204782"/>
                </a:cubicBezTo>
                <a:cubicBezTo>
                  <a:pt x="5017591" y="1205564"/>
                  <a:pt x="5017051" y="1206196"/>
                  <a:pt x="5016419" y="1206680"/>
                </a:cubicBezTo>
                <a:cubicBezTo>
                  <a:pt x="5015786" y="1207163"/>
                  <a:pt x="5015098" y="1207405"/>
                  <a:pt x="5014354" y="1207405"/>
                </a:cubicBezTo>
                <a:lnTo>
                  <a:pt x="4957985" y="1207405"/>
                </a:lnTo>
                <a:lnTo>
                  <a:pt x="4948832" y="1252724"/>
                </a:lnTo>
                <a:lnTo>
                  <a:pt x="4997387" y="1252724"/>
                </a:lnTo>
                <a:cubicBezTo>
                  <a:pt x="4998280" y="1252724"/>
                  <a:pt x="4998950" y="1253021"/>
                  <a:pt x="4999396" y="1253616"/>
                </a:cubicBezTo>
                <a:cubicBezTo>
                  <a:pt x="4999843" y="1254212"/>
                  <a:pt x="5000066" y="1255105"/>
                  <a:pt x="5000066" y="1256295"/>
                </a:cubicBezTo>
                <a:cubicBezTo>
                  <a:pt x="5000066" y="1256667"/>
                  <a:pt x="5000010" y="1257244"/>
                  <a:pt x="4999899" y="1258026"/>
                </a:cubicBezTo>
                <a:cubicBezTo>
                  <a:pt x="4999787" y="1258807"/>
                  <a:pt x="4999657" y="1259663"/>
                  <a:pt x="4999508" y="1260593"/>
                </a:cubicBezTo>
                <a:cubicBezTo>
                  <a:pt x="4999359" y="1261523"/>
                  <a:pt x="4999136" y="1262435"/>
                  <a:pt x="4998838" y="1263328"/>
                </a:cubicBezTo>
                <a:cubicBezTo>
                  <a:pt x="4998541" y="1264220"/>
                  <a:pt x="4998187" y="1265020"/>
                  <a:pt x="4997778" y="1265727"/>
                </a:cubicBezTo>
                <a:cubicBezTo>
                  <a:pt x="4997369" y="1266434"/>
                  <a:pt x="4996866" y="1267030"/>
                  <a:pt x="4996271" y="1267513"/>
                </a:cubicBezTo>
                <a:cubicBezTo>
                  <a:pt x="4995676" y="1267997"/>
                  <a:pt x="4995006" y="1268239"/>
                  <a:pt x="4994262" y="1268239"/>
                </a:cubicBezTo>
                <a:lnTo>
                  <a:pt x="4945818" y="1268239"/>
                </a:lnTo>
                <a:lnTo>
                  <a:pt x="4935326" y="1319919"/>
                </a:lnTo>
                <a:lnTo>
                  <a:pt x="4992811" y="1319919"/>
                </a:lnTo>
                <a:cubicBezTo>
                  <a:pt x="4993555" y="1319919"/>
                  <a:pt x="4994169" y="1320217"/>
                  <a:pt x="4994653" y="1320812"/>
                </a:cubicBezTo>
                <a:cubicBezTo>
                  <a:pt x="4995136" y="1321408"/>
                  <a:pt x="4995378" y="1322338"/>
                  <a:pt x="4995378" y="1323603"/>
                </a:cubicBezTo>
                <a:cubicBezTo>
                  <a:pt x="4995378" y="1324049"/>
                  <a:pt x="4995341" y="1324682"/>
                  <a:pt x="4995266" y="1325500"/>
                </a:cubicBezTo>
                <a:cubicBezTo>
                  <a:pt x="4995192" y="1326319"/>
                  <a:pt x="4995062" y="1327175"/>
                  <a:pt x="4994876" y="1328068"/>
                </a:cubicBezTo>
                <a:cubicBezTo>
                  <a:pt x="4994690" y="1328961"/>
                  <a:pt x="4994467" y="1329872"/>
                  <a:pt x="4994206" y="1330802"/>
                </a:cubicBezTo>
                <a:cubicBezTo>
                  <a:pt x="4993946" y="1331733"/>
                  <a:pt x="4993592" y="1332588"/>
                  <a:pt x="4993146" y="1333370"/>
                </a:cubicBezTo>
                <a:cubicBezTo>
                  <a:pt x="4992699" y="1334151"/>
                  <a:pt x="4992160" y="1334765"/>
                  <a:pt x="4991527" y="1335211"/>
                </a:cubicBezTo>
                <a:cubicBezTo>
                  <a:pt x="4990895" y="1335658"/>
                  <a:pt x="4990206" y="1335881"/>
                  <a:pt x="4989462" y="1335881"/>
                </a:cubicBezTo>
                <a:lnTo>
                  <a:pt x="4920034" y="1335881"/>
                </a:lnTo>
                <a:cubicBezTo>
                  <a:pt x="4919215" y="1335881"/>
                  <a:pt x="4918415" y="1335751"/>
                  <a:pt x="4917634" y="1335491"/>
                </a:cubicBezTo>
                <a:cubicBezTo>
                  <a:pt x="4916853" y="1335230"/>
                  <a:pt x="4916183" y="1334784"/>
                  <a:pt x="4915625" y="1334151"/>
                </a:cubicBezTo>
                <a:cubicBezTo>
                  <a:pt x="4915067" y="1333519"/>
                  <a:pt x="4914676" y="1332700"/>
                  <a:pt x="4914453" y="1331695"/>
                </a:cubicBezTo>
                <a:cubicBezTo>
                  <a:pt x="4914230" y="1330691"/>
                  <a:pt x="4914304" y="1329482"/>
                  <a:pt x="4914676" y="1328068"/>
                </a:cubicBezTo>
                <a:lnTo>
                  <a:pt x="4940461" y="1199257"/>
                </a:lnTo>
                <a:cubicBezTo>
                  <a:pt x="4940981" y="1196355"/>
                  <a:pt x="4942135" y="1194327"/>
                  <a:pt x="4943921" y="1193174"/>
                </a:cubicBezTo>
                <a:cubicBezTo>
                  <a:pt x="4945707" y="1192020"/>
                  <a:pt x="4947455" y="1191444"/>
                  <a:pt x="4949167" y="1191444"/>
                </a:cubicBezTo>
                <a:close/>
                <a:moveTo>
                  <a:pt x="8437884" y="1190774"/>
                </a:moveTo>
                <a:cubicBezTo>
                  <a:pt x="8439670" y="1190774"/>
                  <a:pt x="8441177" y="1190867"/>
                  <a:pt x="8442405" y="1191053"/>
                </a:cubicBezTo>
                <a:cubicBezTo>
                  <a:pt x="8443632" y="1191239"/>
                  <a:pt x="8444581" y="1191462"/>
                  <a:pt x="8445251" y="1191723"/>
                </a:cubicBezTo>
                <a:cubicBezTo>
                  <a:pt x="8445921" y="1191983"/>
                  <a:pt x="8446367" y="1192336"/>
                  <a:pt x="8446590" y="1192783"/>
                </a:cubicBezTo>
                <a:cubicBezTo>
                  <a:pt x="8446814" y="1193229"/>
                  <a:pt x="8446888" y="1193713"/>
                  <a:pt x="8446814" y="1194234"/>
                </a:cubicBezTo>
                <a:lnTo>
                  <a:pt x="8433977" y="1258528"/>
                </a:lnTo>
                <a:lnTo>
                  <a:pt x="8497155" y="1194457"/>
                </a:lnTo>
                <a:cubicBezTo>
                  <a:pt x="8497750" y="1193788"/>
                  <a:pt x="8498401" y="1193211"/>
                  <a:pt x="8499108" y="1192727"/>
                </a:cubicBezTo>
                <a:cubicBezTo>
                  <a:pt x="8499815" y="1192243"/>
                  <a:pt x="8500634" y="1191871"/>
                  <a:pt x="8501564" y="1191611"/>
                </a:cubicBezTo>
                <a:cubicBezTo>
                  <a:pt x="8502494" y="1191351"/>
                  <a:pt x="8503629" y="1191146"/>
                  <a:pt x="8504968" y="1190997"/>
                </a:cubicBezTo>
                <a:cubicBezTo>
                  <a:pt x="8506308" y="1190848"/>
                  <a:pt x="8507870" y="1190774"/>
                  <a:pt x="8509656" y="1190774"/>
                </a:cubicBezTo>
                <a:cubicBezTo>
                  <a:pt x="8511591" y="1190774"/>
                  <a:pt x="8513154" y="1190867"/>
                  <a:pt x="8514344" y="1191053"/>
                </a:cubicBezTo>
                <a:cubicBezTo>
                  <a:pt x="8515535" y="1191239"/>
                  <a:pt x="8516465" y="1191481"/>
                  <a:pt x="8517135" y="1191778"/>
                </a:cubicBezTo>
                <a:cubicBezTo>
                  <a:pt x="8517805" y="1192076"/>
                  <a:pt x="8518270" y="1192448"/>
                  <a:pt x="8518530" y="1192895"/>
                </a:cubicBezTo>
                <a:cubicBezTo>
                  <a:pt x="8518791" y="1193341"/>
                  <a:pt x="8518921" y="1193862"/>
                  <a:pt x="8518921" y="1194457"/>
                </a:cubicBezTo>
                <a:cubicBezTo>
                  <a:pt x="8518921" y="1195425"/>
                  <a:pt x="8518530" y="1196466"/>
                  <a:pt x="8517749" y="1197583"/>
                </a:cubicBezTo>
                <a:cubicBezTo>
                  <a:pt x="8516968" y="1198699"/>
                  <a:pt x="8515758" y="1200038"/>
                  <a:pt x="8514121" y="1201601"/>
                </a:cubicBezTo>
                <a:lnTo>
                  <a:pt x="8454181" y="1260090"/>
                </a:lnTo>
                <a:lnTo>
                  <a:pt x="8492020" y="1327398"/>
                </a:lnTo>
                <a:cubicBezTo>
                  <a:pt x="8492690" y="1328663"/>
                  <a:pt x="8493155" y="1329686"/>
                  <a:pt x="8493416" y="1330468"/>
                </a:cubicBezTo>
                <a:cubicBezTo>
                  <a:pt x="8493676" y="1331249"/>
                  <a:pt x="8493806" y="1331937"/>
                  <a:pt x="8493806" y="1332533"/>
                </a:cubicBezTo>
                <a:cubicBezTo>
                  <a:pt x="8493806" y="1333202"/>
                  <a:pt x="8493657" y="1333798"/>
                  <a:pt x="8493360" y="1334319"/>
                </a:cubicBezTo>
                <a:cubicBezTo>
                  <a:pt x="8493062" y="1334839"/>
                  <a:pt x="8492560" y="1335249"/>
                  <a:pt x="8491853" y="1335546"/>
                </a:cubicBezTo>
                <a:cubicBezTo>
                  <a:pt x="8491146" y="1335844"/>
                  <a:pt x="8490141" y="1336086"/>
                  <a:pt x="8488839" y="1336272"/>
                </a:cubicBezTo>
                <a:cubicBezTo>
                  <a:pt x="8487537" y="1336458"/>
                  <a:pt x="8485881" y="1336551"/>
                  <a:pt x="8483872" y="1336551"/>
                </a:cubicBezTo>
                <a:cubicBezTo>
                  <a:pt x="8481788" y="1336551"/>
                  <a:pt x="8480096" y="1336477"/>
                  <a:pt x="8478793" y="1336328"/>
                </a:cubicBezTo>
                <a:cubicBezTo>
                  <a:pt x="8477491" y="1336179"/>
                  <a:pt x="8476449" y="1335974"/>
                  <a:pt x="8475668" y="1335714"/>
                </a:cubicBezTo>
                <a:cubicBezTo>
                  <a:pt x="8474886" y="1335453"/>
                  <a:pt x="8474291" y="1335081"/>
                  <a:pt x="8473882" y="1334598"/>
                </a:cubicBezTo>
                <a:cubicBezTo>
                  <a:pt x="8473472" y="1334114"/>
                  <a:pt x="8473119" y="1333537"/>
                  <a:pt x="8472822" y="1332867"/>
                </a:cubicBezTo>
                <a:lnTo>
                  <a:pt x="8433308" y="1260760"/>
                </a:lnTo>
                <a:lnTo>
                  <a:pt x="8419020" y="1332979"/>
                </a:lnTo>
                <a:cubicBezTo>
                  <a:pt x="8418946" y="1333574"/>
                  <a:pt x="8418704" y="1334095"/>
                  <a:pt x="8418294" y="1334542"/>
                </a:cubicBezTo>
                <a:cubicBezTo>
                  <a:pt x="8417885" y="1334988"/>
                  <a:pt x="8417271" y="1335342"/>
                  <a:pt x="8416453" y="1335602"/>
                </a:cubicBezTo>
                <a:cubicBezTo>
                  <a:pt x="8415634" y="1335863"/>
                  <a:pt x="8414592" y="1336086"/>
                  <a:pt x="8413328" y="1336272"/>
                </a:cubicBezTo>
                <a:cubicBezTo>
                  <a:pt x="8412062" y="1336458"/>
                  <a:pt x="8410537" y="1336551"/>
                  <a:pt x="8408751" y="1336551"/>
                </a:cubicBezTo>
                <a:cubicBezTo>
                  <a:pt x="8406890" y="1336551"/>
                  <a:pt x="8405346" y="1336458"/>
                  <a:pt x="8404119" y="1336272"/>
                </a:cubicBezTo>
                <a:cubicBezTo>
                  <a:pt x="8402891" y="1336086"/>
                  <a:pt x="8401942" y="1335863"/>
                  <a:pt x="8401272" y="1335602"/>
                </a:cubicBezTo>
                <a:cubicBezTo>
                  <a:pt x="8400602" y="1335342"/>
                  <a:pt x="8400156" y="1334988"/>
                  <a:pt x="8399933" y="1334542"/>
                </a:cubicBezTo>
                <a:cubicBezTo>
                  <a:pt x="8399710" y="1334095"/>
                  <a:pt x="8399672" y="1333574"/>
                  <a:pt x="8399821" y="1332979"/>
                </a:cubicBezTo>
                <a:lnTo>
                  <a:pt x="8427503" y="1194234"/>
                </a:lnTo>
                <a:cubicBezTo>
                  <a:pt x="8427578" y="1193713"/>
                  <a:pt x="8427838" y="1193229"/>
                  <a:pt x="8428284" y="1192783"/>
                </a:cubicBezTo>
                <a:cubicBezTo>
                  <a:pt x="8428731" y="1192336"/>
                  <a:pt x="8429364" y="1191983"/>
                  <a:pt x="8430182" y="1191723"/>
                </a:cubicBezTo>
                <a:cubicBezTo>
                  <a:pt x="8431001" y="1191462"/>
                  <a:pt x="8432042" y="1191239"/>
                  <a:pt x="8433308" y="1191053"/>
                </a:cubicBezTo>
                <a:cubicBezTo>
                  <a:pt x="8434572" y="1190867"/>
                  <a:pt x="8436098" y="1190774"/>
                  <a:pt x="8437884" y="1190774"/>
                </a:cubicBezTo>
                <a:close/>
                <a:moveTo>
                  <a:pt x="7885434" y="1190774"/>
                </a:moveTo>
                <a:cubicBezTo>
                  <a:pt x="7887220" y="1190774"/>
                  <a:pt x="7888708" y="1190867"/>
                  <a:pt x="7889899" y="1191053"/>
                </a:cubicBezTo>
                <a:cubicBezTo>
                  <a:pt x="7891090" y="1191239"/>
                  <a:pt x="7892038" y="1191462"/>
                  <a:pt x="7892745" y="1191723"/>
                </a:cubicBezTo>
                <a:cubicBezTo>
                  <a:pt x="7893452" y="1191983"/>
                  <a:pt x="7893917" y="1192336"/>
                  <a:pt x="7894141" y="1192783"/>
                </a:cubicBezTo>
                <a:cubicBezTo>
                  <a:pt x="7894364" y="1193229"/>
                  <a:pt x="7894401" y="1193713"/>
                  <a:pt x="7894252" y="1194234"/>
                </a:cubicBezTo>
                <a:lnTo>
                  <a:pt x="7866570" y="1333091"/>
                </a:lnTo>
                <a:cubicBezTo>
                  <a:pt x="7866496" y="1333612"/>
                  <a:pt x="7866254" y="1334095"/>
                  <a:pt x="7865845" y="1334542"/>
                </a:cubicBezTo>
                <a:cubicBezTo>
                  <a:pt x="7865435" y="1334988"/>
                  <a:pt x="7864821" y="1335342"/>
                  <a:pt x="7864003" y="1335602"/>
                </a:cubicBezTo>
                <a:cubicBezTo>
                  <a:pt x="7863184" y="1335863"/>
                  <a:pt x="7862143" y="1336086"/>
                  <a:pt x="7860878" y="1336272"/>
                </a:cubicBezTo>
                <a:cubicBezTo>
                  <a:pt x="7859612" y="1336458"/>
                  <a:pt x="7858087" y="1336551"/>
                  <a:pt x="7856301" y="1336551"/>
                </a:cubicBezTo>
                <a:cubicBezTo>
                  <a:pt x="7854366" y="1336551"/>
                  <a:pt x="7852804" y="1336458"/>
                  <a:pt x="7851613" y="1336272"/>
                </a:cubicBezTo>
                <a:cubicBezTo>
                  <a:pt x="7850422" y="1336086"/>
                  <a:pt x="7849492" y="1335863"/>
                  <a:pt x="7848822" y="1335602"/>
                </a:cubicBezTo>
                <a:cubicBezTo>
                  <a:pt x="7848153" y="1335342"/>
                  <a:pt x="7847706" y="1334988"/>
                  <a:pt x="7847483" y="1334542"/>
                </a:cubicBezTo>
                <a:cubicBezTo>
                  <a:pt x="7847260" y="1334095"/>
                  <a:pt x="7847223" y="1333612"/>
                  <a:pt x="7847371" y="1333091"/>
                </a:cubicBezTo>
                <a:lnTo>
                  <a:pt x="7875053" y="1194234"/>
                </a:lnTo>
                <a:cubicBezTo>
                  <a:pt x="7875128" y="1193713"/>
                  <a:pt x="7875407" y="1193229"/>
                  <a:pt x="7875891" y="1192783"/>
                </a:cubicBezTo>
                <a:cubicBezTo>
                  <a:pt x="7876374" y="1192336"/>
                  <a:pt x="7877025" y="1191983"/>
                  <a:pt x="7877844" y="1191723"/>
                </a:cubicBezTo>
                <a:cubicBezTo>
                  <a:pt x="7878662" y="1191462"/>
                  <a:pt x="7879686" y="1191239"/>
                  <a:pt x="7880913" y="1191053"/>
                </a:cubicBezTo>
                <a:cubicBezTo>
                  <a:pt x="7882141" y="1190867"/>
                  <a:pt x="7883648" y="1190774"/>
                  <a:pt x="7885434" y="1190774"/>
                </a:cubicBezTo>
                <a:close/>
                <a:moveTo>
                  <a:pt x="5749937" y="1187760"/>
                </a:moveTo>
                <a:cubicBezTo>
                  <a:pt x="5752095" y="1187760"/>
                  <a:pt x="5753862" y="1187927"/>
                  <a:pt x="5755239" y="1188262"/>
                </a:cubicBezTo>
                <a:cubicBezTo>
                  <a:pt x="5756615" y="1188597"/>
                  <a:pt x="5757657" y="1189230"/>
                  <a:pt x="5758364" y="1190160"/>
                </a:cubicBezTo>
                <a:cubicBezTo>
                  <a:pt x="5759071" y="1191090"/>
                  <a:pt x="5759462" y="1192243"/>
                  <a:pt x="5759536" y="1193620"/>
                </a:cubicBezTo>
                <a:cubicBezTo>
                  <a:pt x="5759610" y="1194997"/>
                  <a:pt x="5759424" y="1196727"/>
                  <a:pt x="5758978" y="1198811"/>
                </a:cubicBezTo>
                <a:cubicBezTo>
                  <a:pt x="5758606" y="1200894"/>
                  <a:pt x="5758104" y="1202643"/>
                  <a:pt x="5757471" y="1204057"/>
                </a:cubicBezTo>
                <a:cubicBezTo>
                  <a:pt x="5756839" y="1205471"/>
                  <a:pt x="5756001" y="1206605"/>
                  <a:pt x="5754960" y="1207461"/>
                </a:cubicBezTo>
                <a:cubicBezTo>
                  <a:pt x="5753918" y="1208317"/>
                  <a:pt x="5752616" y="1208931"/>
                  <a:pt x="5751053" y="1209303"/>
                </a:cubicBezTo>
                <a:cubicBezTo>
                  <a:pt x="5749490" y="1209675"/>
                  <a:pt x="5747593" y="1209861"/>
                  <a:pt x="5745360" y="1209861"/>
                </a:cubicBezTo>
                <a:cubicBezTo>
                  <a:pt x="5743202" y="1209861"/>
                  <a:pt x="5741416" y="1209675"/>
                  <a:pt x="5740002" y="1209303"/>
                </a:cubicBezTo>
                <a:cubicBezTo>
                  <a:pt x="5738589" y="1208931"/>
                  <a:pt x="5737547" y="1208317"/>
                  <a:pt x="5736877" y="1207461"/>
                </a:cubicBezTo>
                <a:cubicBezTo>
                  <a:pt x="5736207" y="1206605"/>
                  <a:pt x="5735835" y="1205471"/>
                  <a:pt x="5735761" y="1204057"/>
                </a:cubicBezTo>
                <a:cubicBezTo>
                  <a:pt x="5735686" y="1202643"/>
                  <a:pt x="5735835" y="1200894"/>
                  <a:pt x="5736207" y="1198811"/>
                </a:cubicBezTo>
                <a:cubicBezTo>
                  <a:pt x="5736654" y="1196727"/>
                  <a:pt x="5737212" y="1194997"/>
                  <a:pt x="5737882" y="1193620"/>
                </a:cubicBezTo>
                <a:cubicBezTo>
                  <a:pt x="5738551" y="1192243"/>
                  <a:pt x="5739388" y="1191090"/>
                  <a:pt x="5740393" y="1190160"/>
                </a:cubicBezTo>
                <a:cubicBezTo>
                  <a:pt x="5741398" y="1189230"/>
                  <a:pt x="5742681" y="1188597"/>
                  <a:pt x="5744244" y="1188262"/>
                </a:cubicBezTo>
                <a:cubicBezTo>
                  <a:pt x="5745807" y="1187927"/>
                  <a:pt x="5747704" y="1187760"/>
                  <a:pt x="5749937" y="1187760"/>
                </a:cubicBezTo>
                <a:close/>
                <a:moveTo>
                  <a:pt x="5292737" y="1187760"/>
                </a:moveTo>
                <a:cubicBezTo>
                  <a:pt x="5294895" y="1187760"/>
                  <a:pt x="5296662" y="1187927"/>
                  <a:pt x="5298039" y="1188262"/>
                </a:cubicBezTo>
                <a:cubicBezTo>
                  <a:pt x="5299415" y="1188597"/>
                  <a:pt x="5300457" y="1189230"/>
                  <a:pt x="5301164" y="1190160"/>
                </a:cubicBezTo>
                <a:cubicBezTo>
                  <a:pt x="5301871" y="1191090"/>
                  <a:pt x="5302262" y="1192243"/>
                  <a:pt x="5302336" y="1193620"/>
                </a:cubicBezTo>
                <a:cubicBezTo>
                  <a:pt x="5302411" y="1194997"/>
                  <a:pt x="5302224" y="1196727"/>
                  <a:pt x="5301778" y="1198811"/>
                </a:cubicBezTo>
                <a:cubicBezTo>
                  <a:pt x="5301406" y="1200894"/>
                  <a:pt x="5300904" y="1202643"/>
                  <a:pt x="5300271" y="1204057"/>
                </a:cubicBezTo>
                <a:cubicBezTo>
                  <a:pt x="5299639" y="1205471"/>
                  <a:pt x="5298801" y="1206605"/>
                  <a:pt x="5297760" y="1207461"/>
                </a:cubicBezTo>
                <a:cubicBezTo>
                  <a:pt x="5296718" y="1208317"/>
                  <a:pt x="5295416" y="1208931"/>
                  <a:pt x="5293853" y="1209303"/>
                </a:cubicBezTo>
                <a:cubicBezTo>
                  <a:pt x="5292290" y="1209675"/>
                  <a:pt x="5290393" y="1209861"/>
                  <a:pt x="5288160" y="1209861"/>
                </a:cubicBezTo>
                <a:cubicBezTo>
                  <a:pt x="5286002" y="1209861"/>
                  <a:pt x="5284216" y="1209675"/>
                  <a:pt x="5282802" y="1209303"/>
                </a:cubicBezTo>
                <a:cubicBezTo>
                  <a:pt x="5281389" y="1208931"/>
                  <a:pt x="5280347" y="1208317"/>
                  <a:pt x="5279677" y="1207461"/>
                </a:cubicBezTo>
                <a:cubicBezTo>
                  <a:pt x="5279007" y="1206605"/>
                  <a:pt x="5278635" y="1205471"/>
                  <a:pt x="5278561" y="1204057"/>
                </a:cubicBezTo>
                <a:cubicBezTo>
                  <a:pt x="5278486" y="1202643"/>
                  <a:pt x="5278635" y="1200894"/>
                  <a:pt x="5279007" y="1198811"/>
                </a:cubicBezTo>
                <a:cubicBezTo>
                  <a:pt x="5279454" y="1196727"/>
                  <a:pt x="5280012" y="1194997"/>
                  <a:pt x="5280682" y="1193620"/>
                </a:cubicBezTo>
                <a:cubicBezTo>
                  <a:pt x="5281351" y="1192243"/>
                  <a:pt x="5282188" y="1191090"/>
                  <a:pt x="5283193" y="1190160"/>
                </a:cubicBezTo>
                <a:cubicBezTo>
                  <a:pt x="5284198" y="1189230"/>
                  <a:pt x="5285481" y="1188597"/>
                  <a:pt x="5287044" y="1188262"/>
                </a:cubicBezTo>
                <a:cubicBezTo>
                  <a:pt x="5288607" y="1187927"/>
                  <a:pt x="5290504" y="1187760"/>
                  <a:pt x="5292737" y="1187760"/>
                </a:cubicBezTo>
                <a:close/>
                <a:moveTo>
                  <a:pt x="6397376" y="1180840"/>
                </a:moveTo>
                <a:cubicBezTo>
                  <a:pt x="6399162" y="1180840"/>
                  <a:pt x="6400632" y="1180933"/>
                  <a:pt x="6401785" y="1181119"/>
                </a:cubicBezTo>
                <a:cubicBezTo>
                  <a:pt x="6402939" y="1181305"/>
                  <a:pt x="6403850" y="1181528"/>
                  <a:pt x="6404520" y="1181788"/>
                </a:cubicBezTo>
                <a:cubicBezTo>
                  <a:pt x="6405190" y="1182049"/>
                  <a:pt x="6405618" y="1182421"/>
                  <a:pt x="6405804" y="1182905"/>
                </a:cubicBezTo>
                <a:cubicBezTo>
                  <a:pt x="6405990" y="1183388"/>
                  <a:pt x="6406008" y="1183890"/>
                  <a:pt x="6405859" y="1184411"/>
                </a:cubicBezTo>
                <a:lnTo>
                  <a:pt x="6376168" y="1333091"/>
                </a:lnTo>
                <a:cubicBezTo>
                  <a:pt x="6375945" y="1334356"/>
                  <a:pt x="6375164" y="1335249"/>
                  <a:pt x="6373824" y="1335770"/>
                </a:cubicBezTo>
                <a:cubicBezTo>
                  <a:pt x="6372485" y="1336290"/>
                  <a:pt x="6370252" y="1336551"/>
                  <a:pt x="6367127" y="1336551"/>
                </a:cubicBezTo>
                <a:cubicBezTo>
                  <a:pt x="6365564" y="1336551"/>
                  <a:pt x="6364299" y="1336477"/>
                  <a:pt x="6363332" y="1336328"/>
                </a:cubicBezTo>
                <a:cubicBezTo>
                  <a:pt x="6362364" y="1336179"/>
                  <a:pt x="6361583" y="1335974"/>
                  <a:pt x="6360988" y="1335714"/>
                </a:cubicBezTo>
                <a:cubicBezTo>
                  <a:pt x="6360392" y="1335453"/>
                  <a:pt x="6360002" y="1335118"/>
                  <a:pt x="6359816" y="1334709"/>
                </a:cubicBezTo>
                <a:cubicBezTo>
                  <a:pt x="6359630" y="1334300"/>
                  <a:pt x="6359611" y="1333760"/>
                  <a:pt x="6359760" y="1333091"/>
                </a:cubicBezTo>
                <a:lnTo>
                  <a:pt x="6363332" y="1314338"/>
                </a:lnTo>
                <a:cubicBezTo>
                  <a:pt x="6362364" y="1316794"/>
                  <a:pt x="6360616" y="1319417"/>
                  <a:pt x="6358086" y="1322208"/>
                </a:cubicBezTo>
                <a:cubicBezTo>
                  <a:pt x="6355556" y="1324998"/>
                  <a:pt x="6352560" y="1327565"/>
                  <a:pt x="6349100" y="1329909"/>
                </a:cubicBezTo>
                <a:cubicBezTo>
                  <a:pt x="6345640" y="1332254"/>
                  <a:pt x="6341789" y="1334188"/>
                  <a:pt x="6337547" y="1335714"/>
                </a:cubicBezTo>
                <a:cubicBezTo>
                  <a:pt x="6333306" y="1337239"/>
                  <a:pt x="6328990" y="1338002"/>
                  <a:pt x="6324599" y="1338002"/>
                </a:cubicBezTo>
                <a:cubicBezTo>
                  <a:pt x="6320209" y="1338002"/>
                  <a:pt x="6316395" y="1337425"/>
                  <a:pt x="6313158" y="1336272"/>
                </a:cubicBezTo>
                <a:cubicBezTo>
                  <a:pt x="6309921" y="1335118"/>
                  <a:pt x="6307205" y="1333574"/>
                  <a:pt x="6305010" y="1331640"/>
                </a:cubicBezTo>
                <a:cubicBezTo>
                  <a:pt x="6302815" y="1329705"/>
                  <a:pt x="6301029" y="1327454"/>
                  <a:pt x="6299652" y="1324887"/>
                </a:cubicBezTo>
                <a:cubicBezTo>
                  <a:pt x="6298275" y="1322319"/>
                  <a:pt x="6297196" y="1319678"/>
                  <a:pt x="6296415" y="1316961"/>
                </a:cubicBezTo>
                <a:cubicBezTo>
                  <a:pt x="6295634" y="1314245"/>
                  <a:pt x="6295113" y="1311511"/>
                  <a:pt x="6294852" y="1308757"/>
                </a:cubicBezTo>
                <a:cubicBezTo>
                  <a:pt x="6294592" y="1306004"/>
                  <a:pt x="6294462" y="1303474"/>
                  <a:pt x="6294462" y="1301167"/>
                </a:cubicBezTo>
                <a:cubicBezTo>
                  <a:pt x="6294462" y="1296851"/>
                  <a:pt x="6294871" y="1292014"/>
                  <a:pt x="6295689" y="1286656"/>
                </a:cubicBezTo>
                <a:cubicBezTo>
                  <a:pt x="6296508" y="1281299"/>
                  <a:pt x="6297810" y="1275922"/>
                  <a:pt x="6299596" y="1270527"/>
                </a:cubicBezTo>
                <a:cubicBezTo>
                  <a:pt x="6301382" y="1265132"/>
                  <a:pt x="6303670" y="1259849"/>
                  <a:pt x="6306461" y="1254677"/>
                </a:cubicBezTo>
                <a:cubicBezTo>
                  <a:pt x="6309251" y="1249505"/>
                  <a:pt x="6312619" y="1244929"/>
                  <a:pt x="6316563" y="1240947"/>
                </a:cubicBezTo>
                <a:cubicBezTo>
                  <a:pt x="6320506" y="1236966"/>
                  <a:pt x="6325064" y="1233748"/>
                  <a:pt x="6330236" y="1231292"/>
                </a:cubicBezTo>
                <a:cubicBezTo>
                  <a:pt x="6335408" y="1228837"/>
                  <a:pt x="6341268" y="1227609"/>
                  <a:pt x="6347816" y="1227609"/>
                </a:cubicBezTo>
                <a:cubicBezTo>
                  <a:pt x="6351016" y="1227609"/>
                  <a:pt x="6354030" y="1227962"/>
                  <a:pt x="6356858" y="1228669"/>
                </a:cubicBezTo>
                <a:cubicBezTo>
                  <a:pt x="6359685" y="1229376"/>
                  <a:pt x="6362253" y="1230343"/>
                  <a:pt x="6364560" y="1231571"/>
                </a:cubicBezTo>
                <a:cubicBezTo>
                  <a:pt x="6366866" y="1232799"/>
                  <a:pt x="6368987" y="1234269"/>
                  <a:pt x="6370922" y="1235980"/>
                </a:cubicBezTo>
                <a:cubicBezTo>
                  <a:pt x="6372857" y="1237692"/>
                  <a:pt x="6374605" y="1239478"/>
                  <a:pt x="6376168" y="1241338"/>
                </a:cubicBezTo>
                <a:lnTo>
                  <a:pt x="6387554" y="1184411"/>
                </a:lnTo>
                <a:cubicBezTo>
                  <a:pt x="6387628" y="1183890"/>
                  <a:pt x="6387851" y="1183388"/>
                  <a:pt x="6388223" y="1182905"/>
                </a:cubicBezTo>
                <a:cubicBezTo>
                  <a:pt x="6388595" y="1182421"/>
                  <a:pt x="6389153" y="1182049"/>
                  <a:pt x="6389898" y="1181788"/>
                </a:cubicBezTo>
                <a:cubicBezTo>
                  <a:pt x="6390642" y="1181528"/>
                  <a:pt x="6391609" y="1181305"/>
                  <a:pt x="6392800" y="1181119"/>
                </a:cubicBezTo>
                <a:cubicBezTo>
                  <a:pt x="6393991" y="1180933"/>
                  <a:pt x="6395516" y="1180840"/>
                  <a:pt x="6397376" y="1180840"/>
                </a:cubicBezTo>
                <a:close/>
                <a:moveTo>
                  <a:pt x="8723188" y="1180393"/>
                </a:moveTo>
                <a:cubicBezTo>
                  <a:pt x="8724974" y="1180393"/>
                  <a:pt x="8726443" y="1180467"/>
                  <a:pt x="8727596" y="1180616"/>
                </a:cubicBezTo>
                <a:cubicBezTo>
                  <a:pt x="8728750" y="1180765"/>
                  <a:pt x="8729643" y="1180988"/>
                  <a:pt x="8730276" y="1181286"/>
                </a:cubicBezTo>
                <a:cubicBezTo>
                  <a:pt x="8730908" y="1181584"/>
                  <a:pt x="8731298" y="1181956"/>
                  <a:pt x="8731448" y="1182402"/>
                </a:cubicBezTo>
                <a:cubicBezTo>
                  <a:pt x="8731596" y="1182849"/>
                  <a:pt x="8731634" y="1183370"/>
                  <a:pt x="8731559" y="1183965"/>
                </a:cubicBezTo>
                <a:lnTo>
                  <a:pt x="8713365" y="1274824"/>
                </a:lnTo>
                <a:lnTo>
                  <a:pt x="8759911" y="1232743"/>
                </a:lnTo>
                <a:cubicBezTo>
                  <a:pt x="8760506" y="1232074"/>
                  <a:pt x="8761176" y="1231497"/>
                  <a:pt x="8761920" y="1231013"/>
                </a:cubicBezTo>
                <a:cubicBezTo>
                  <a:pt x="8762664" y="1230530"/>
                  <a:pt x="8763520" y="1230157"/>
                  <a:pt x="8764488" y="1229897"/>
                </a:cubicBezTo>
                <a:cubicBezTo>
                  <a:pt x="8765454" y="1229637"/>
                  <a:pt x="8766590" y="1229451"/>
                  <a:pt x="8767892" y="1229339"/>
                </a:cubicBezTo>
                <a:cubicBezTo>
                  <a:pt x="8769194" y="1229227"/>
                  <a:pt x="8770738" y="1229171"/>
                  <a:pt x="8772524" y="1229171"/>
                </a:cubicBezTo>
                <a:cubicBezTo>
                  <a:pt x="8774310" y="1229171"/>
                  <a:pt x="8775817" y="1229227"/>
                  <a:pt x="8777044" y="1229339"/>
                </a:cubicBezTo>
                <a:cubicBezTo>
                  <a:pt x="8778272" y="1229451"/>
                  <a:pt x="8779240" y="1229637"/>
                  <a:pt x="8779947" y="1229897"/>
                </a:cubicBezTo>
                <a:cubicBezTo>
                  <a:pt x="8780654" y="1230157"/>
                  <a:pt x="8781156" y="1230492"/>
                  <a:pt x="8781454" y="1230902"/>
                </a:cubicBezTo>
                <a:cubicBezTo>
                  <a:pt x="8781752" y="1231311"/>
                  <a:pt x="8781900" y="1231776"/>
                  <a:pt x="8781900" y="1232297"/>
                </a:cubicBezTo>
                <a:cubicBezTo>
                  <a:pt x="8781900" y="1233190"/>
                  <a:pt x="8781584" y="1234120"/>
                  <a:pt x="8780952" y="1235087"/>
                </a:cubicBezTo>
                <a:cubicBezTo>
                  <a:pt x="8780319" y="1236055"/>
                  <a:pt x="8779072" y="1237394"/>
                  <a:pt x="8777212" y="1239106"/>
                </a:cubicBezTo>
                <a:lnTo>
                  <a:pt x="8733568" y="1276499"/>
                </a:lnTo>
                <a:lnTo>
                  <a:pt x="8763594" y="1327063"/>
                </a:lnTo>
                <a:cubicBezTo>
                  <a:pt x="8764338" y="1328403"/>
                  <a:pt x="8764860" y="1329537"/>
                  <a:pt x="8765157" y="1330468"/>
                </a:cubicBezTo>
                <a:cubicBezTo>
                  <a:pt x="8765454" y="1331398"/>
                  <a:pt x="8765604" y="1332123"/>
                  <a:pt x="8765604" y="1332644"/>
                </a:cubicBezTo>
                <a:cubicBezTo>
                  <a:pt x="8765604" y="1333314"/>
                  <a:pt x="8765454" y="1333891"/>
                  <a:pt x="8765157" y="1334374"/>
                </a:cubicBezTo>
                <a:cubicBezTo>
                  <a:pt x="8764860" y="1334858"/>
                  <a:pt x="8764320" y="1335249"/>
                  <a:pt x="8763538" y="1335546"/>
                </a:cubicBezTo>
                <a:cubicBezTo>
                  <a:pt x="8762757" y="1335844"/>
                  <a:pt x="8761716" y="1336086"/>
                  <a:pt x="8760413" y="1336272"/>
                </a:cubicBezTo>
                <a:cubicBezTo>
                  <a:pt x="8759111" y="1336458"/>
                  <a:pt x="8757492" y="1336551"/>
                  <a:pt x="8755558" y="1336551"/>
                </a:cubicBezTo>
                <a:cubicBezTo>
                  <a:pt x="8753474" y="1336551"/>
                  <a:pt x="8751837" y="1336495"/>
                  <a:pt x="8750646" y="1336384"/>
                </a:cubicBezTo>
                <a:cubicBezTo>
                  <a:pt x="8749456" y="1336272"/>
                  <a:pt x="8748488" y="1336067"/>
                  <a:pt x="8747744" y="1335770"/>
                </a:cubicBezTo>
                <a:cubicBezTo>
                  <a:pt x="8747000" y="1335472"/>
                  <a:pt x="8746442" y="1335100"/>
                  <a:pt x="8746070" y="1334653"/>
                </a:cubicBezTo>
                <a:cubicBezTo>
                  <a:pt x="8745698" y="1334207"/>
                  <a:pt x="8745363" y="1333649"/>
                  <a:pt x="8745066" y="1332979"/>
                </a:cubicBezTo>
                <a:lnTo>
                  <a:pt x="8712918" y="1277392"/>
                </a:lnTo>
                <a:lnTo>
                  <a:pt x="8701868" y="1333091"/>
                </a:lnTo>
                <a:cubicBezTo>
                  <a:pt x="8701719" y="1333686"/>
                  <a:pt x="8701458" y="1334188"/>
                  <a:pt x="8701086" y="1334598"/>
                </a:cubicBezTo>
                <a:cubicBezTo>
                  <a:pt x="8700714" y="1335007"/>
                  <a:pt x="8700138" y="1335360"/>
                  <a:pt x="8699356" y="1335658"/>
                </a:cubicBezTo>
                <a:cubicBezTo>
                  <a:pt x="8698575" y="1335956"/>
                  <a:pt x="8697570" y="1336179"/>
                  <a:pt x="8696342" y="1336328"/>
                </a:cubicBezTo>
                <a:cubicBezTo>
                  <a:pt x="8695115" y="1336477"/>
                  <a:pt x="8693608" y="1336551"/>
                  <a:pt x="8691822" y="1336551"/>
                </a:cubicBezTo>
                <a:cubicBezTo>
                  <a:pt x="8690036" y="1336551"/>
                  <a:pt x="8688566" y="1336477"/>
                  <a:pt x="8687413" y="1336328"/>
                </a:cubicBezTo>
                <a:cubicBezTo>
                  <a:pt x="8686260" y="1336179"/>
                  <a:pt x="8685366" y="1335974"/>
                  <a:pt x="8684734" y="1335714"/>
                </a:cubicBezTo>
                <a:cubicBezTo>
                  <a:pt x="8684102" y="1335453"/>
                  <a:pt x="8683674" y="1335100"/>
                  <a:pt x="8683450" y="1334653"/>
                </a:cubicBezTo>
                <a:cubicBezTo>
                  <a:pt x="8683227" y="1334207"/>
                  <a:pt x="8683190" y="1333686"/>
                  <a:pt x="8683339" y="1333091"/>
                </a:cubicBezTo>
                <a:lnTo>
                  <a:pt x="8713142" y="1183965"/>
                </a:lnTo>
                <a:cubicBezTo>
                  <a:pt x="8713290" y="1183370"/>
                  <a:pt x="8713532" y="1182849"/>
                  <a:pt x="8713867" y="1182402"/>
                </a:cubicBezTo>
                <a:cubicBezTo>
                  <a:pt x="8714202" y="1181956"/>
                  <a:pt x="8714760" y="1181584"/>
                  <a:pt x="8715542" y="1181286"/>
                </a:cubicBezTo>
                <a:cubicBezTo>
                  <a:pt x="8716323" y="1180988"/>
                  <a:pt x="8717328" y="1180765"/>
                  <a:pt x="8718556" y="1180616"/>
                </a:cubicBezTo>
                <a:cubicBezTo>
                  <a:pt x="8719783" y="1180467"/>
                  <a:pt x="8721327" y="1180393"/>
                  <a:pt x="8723188" y="1180393"/>
                </a:cubicBezTo>
                <a:close/>
                <a:moveTo>
                  <a:pt x="8666038" y="1180393"/>
                </a:moveTo>
                <a:cubicBezTo>
                  <a:pt x="8667824" y="1180393"/>
                  <a:pt x="8669293" y="1180467"/>
                  <a:pt x="8670446" y="1180616"/>
                </a:cubicBezTo>
                <a:cubicBezTo>
                  <a:pt x="8671600" y="1180765"/>
                  <a:pt x="8672493" y="1180988"/>
                  <a:pt x="8673126" y="1181286"/>
                </a:cubicBezTo>
                <a:cubicBezTo>
                  <a:pt x="8673758" y="1181584"/>
                  <a:pt x="8674149" y="1181956"/>
                  <a:pt x="8674298" y="1182402"/>
                </a:cubicBezTo>
                <a:cubicBezTo>
                  <a:pt x="8674446" y="1182849"/>
                  <a:pt x="8674484" y="1183370"/>
                  <a:pt x="8674409" y="1183965"/>
                </a:cubicBezTo>
                <a:lnTo>
                  <a:pt x="8644718" y="1333091"/>
                </a:lnTo>
                <a:cubicBezTo>
                  <a:pt x="8644569" y="1333686"/>
                  <a:pt x="8644309" y="1334188"/>
                  <a:pt x="8643936" y="1334598"/>
                </a:cubicBezTo>
                <a:cubicBezTo>
                  <a:pt x="8643564" y="1335007"/>
                  <a:pt x="8643006" y="1335360"/>
                  <a:pt x="8642262" y="1335658"/>
                </a:cubicBezTo>
                <a:cubicBezTo>
                  <a:pt x="8641518" y="1335956"/>
                  <a:pt x="8640532" y="1336179"/>
                  <a:pt x="8639304" y="1336328"/>
                </a:cubicBezTo>
                <a:cubicBezTo>
                  <a:pt x="8638076" y="1336477"/>
                  <a:pt x="8636570" y="1336551"/>
                  <a:pt x="8634784" y="1336551"/>
                </a:cubicBezTo>
                <a:cubicBezTo>
                  <a:pt x="8632923" y="1336551"/>
                  <a:pt x="8631416" y="1336477"/>
                  <a:pt x="8630263" y="1336328"/>
                </a:cubicBezTo>
                <a:cubicBezTo>
                  <a:pt x="8629110" y="1336179"/>
                  <a:pt x="8628216" y="1335956"/>
                  <a:pt x="8627584" y="1335658"/>
                </a:cubicBezTo>
                <a:cubicBezTo>
                  <a:pt x="8626952" y="1335360"/>
                  <a:pt x="8626542" y="1335007"/>
                  <a:pt x="8626356" y="1334598"/>
                </a:cubicBezTo>
                <a:cubicBezTo>
                  <a:pt x="8626170" y="1334188"/>
                  <a:pt x="8626152" y="1333686"/>
                  <a:pt x="8626300" y="1333091"/>
                </a:cubicBezTo>
                <a:lnTo>
                  <a:pt x="8655992" y="1183965"/>
                </a:lnTo>
                <a:cubicBezTo>
                  <a:pt x="8656140" y="1183370"/>
                  <a:pt x="8656382" y="1182849"/>
                  <a:pt x="8656717" y="1182402"/>
                </a:cubicBezTo>
                <a:cubicBezTo>
                  <a:pt x="8657052" y="1181956"/>
                  <a:pt x="8657610" y="1181584"/>
                  <a:pt x="8658392" y="1181286"/>
                </a:cubicBezTo>
                <a:cubicBezTo>
                  <a:pt x="8659173" y="1180988"/>
                  <a:pt x="8660178" y="1180765"/>
                  <a:pt x="8661405" y="1180616"/>
                </a:cubicBezTo>
                <a:cubicBezTo>
                  <a:pt x="8662633" y="1180467"/>
                  <a:pt x="8664177" y="1180393"/>
                  <a:pt x="8666038" y="1180393"/>
                </a:cubicBezTo>
                <a:close/>
                <a:moveTo>
                  <a:pt x="4853805" y="1179612"/>
                </a:moveTo>
                <a:cubicBezTo>
                  <a:pt x="4855442" y="1179612"/>
                  <a:pt x="4857154" y="1179705"/>
                  <a:pt x="4858940" y="1179891"/>
                </a:cubicBezTo>
                <a:cubicBezTo>
                  <a:pt x="4860726" y="1180077"/>
                  <a:pt x="4862382" y="1180337"/>
                  <a:pt x="4863907" y="1180672"/>
                </a:cubicBezTo>
                <a:cubicBezTo>
                  <a:pt x="4865433" y="1181007"/>
                  <a:pt x="4866772" y="1181398"/>
                  <a:pt x="4867925" y="1181844"/>
                </a:cubicBezTo>
                <a:cubicBezTo>
                  <a:pt x="4869079" y="1182291"/>
                  <a:pt x="4869879" y="1182737"/>
                  <a:pt x="4870325" y="1183184"/>
                </a:cubicBezTo>
                <a:cubicBezTo>
                  <a:pt x="4870772" y="1183556"/>
                  <a:pt x="4871107" y="1184077"/>
                  <a:pt x="4871330" y="1184746"/>
                </a:cubicBezTo>
                <a:cubicBezTo>
                  <a:pt x="4871553" y="1185416"/>
                  <a:pt x="4871665" y="1186123"/>
                  <a:pt x="4871665" y="1186867"/>
                </a:cubicBezTo>
                <a:cubicBezTo>
                  <a:pt x="4871665" y="1187165"/>
                  <a:pt x="4871627" y="1187630"/>
                  <a:pt x="4871553" y="1188262"/>
                </a:cubicBezTo>
                <a:cubicBezTo>
                  <a:pt x="4871479" y="1188895"/>
                  <a:pt x="4871386" y="1189602"/>
                  <a:pt x="4871274" y="1190383"/>
                </a:cubicBezTo>
                <a:cubicBezTo>
                  <a:pt x="4871162" y="1191164"/>
                  <a:pt x="4870995" y="1191983"/>
                  <a:pt x="4870772" y="1192839"/>
                </a:cubicBezTo>
                <a:cubicBezTo>
                  <a:pt x="4870549" y="1193695"/>
                  <a:pt x="4870288" y="1194494"/>
                  <a:pt x="4869990" y="1195239"/>
                </a:cubicBezTo>
                <a:cubicBezTo>
                  <a:pt x="4869693" y="1195983"/>
                  <a:pt x="4869358" y="1196578"/>
                  <a:pt x="4868986" y="1197025"/>
                </a:cubicBezTo>
                <a:cubicBezTo>
                  <a:pt x="4868614" y="1197471"/>
                  <a:pt x="4868204" y="1197694"/>
                  <a:pt x="4867758" y="1197694"/>
                </a:cubicBezTo>
                <a:cubicBezTo>
                  <a:pt x="4867237" y="1197694"/>
                  <a:pt x="4866586" y="1197545"/>
                  <a:pt x="4865805" y="1197248"/>
                </a:cubicBezTo>
                <a:cubicBezTo>
                  <a:pt x="4865023" y="1196950"/>
                  <a:pt x="4864112" y="1196634"/>
                  <a:pt x="4863070" y="1196299"/>
                </a:cubicBezTo>
                <a:cubicBezTo>
                  <a:pt x="4862028" y="1195964"/>
                  <a:pt x="4860800" y="1195648"/>
                  <a:pt x="4859386" y="1195350"/>
                </a:cubicBezTo>
                <a:cubicBezTo>
                  <a:pt x="4857973" y="1195053"/>
                  <a:pt x="4856410" y="1194904"/>
                  <a:pt x="4854698" y="1194904"/>
                </a:cubicBezTo>
                <a:cubicBezTo>
                  <a:pt x="4851499" y="1194904"/>
                  <a:pt x="4848764" y="1195387"/>
                  <a:pt x="4846494" y="1196355"/>
                </a:cubicBezTo>
                <a:cubicBezTo>
                  <a:pt x="4844225" y="1197322"/>
                  <a:pt x="4842271" y="1198829"/>
                  <a:pt x="4840634" y="1200876"/>
                </a:cubicBezTo>
                <a:cubicBezTo>
                  <a:pt x="4838997" y="1202922"/>
                  <a:pt x="4837620" y="1205508"/>
                  <a:pt x="4836504" y="1208633"/>
                </a:cubicBezTo>
                <a:cubicBezTo>
                  <a:pt x="4835388" y="1211759"/>
                  <a:pt x="4834420" y="1215442"/>
                  <a:pt x="4833602" y="1219684"/>
                </a:cubicBezTo>
                <a:lnTo>
                  <a:pt x="4831704" y="1229730"/>
                </a:lnTo>
                <a:lnTo>
                  <a:pt x="4854140" y="1229730"/>
                </a:lnTo>
                <a:cubicBezTo>
                  <a:pt x="4854959" y="1229730"/>
                  <a:pt x="4855610" y="1230009"/>
                  <a:pt x="4856094" y="1230567"/>
                </a:cubicBezTo>
                <a:cubicBezTo>
                  <a:pt x="4856577" y="1231125"/>
                  <a:pt x="4856819" y="1232036"/>
                  <a:pt x="4856819" y="1233301"/>
                </a:cubicBezTo>
                <a:cubicBezTo>
                  <a:pt x="4856819" y="1234120"/>
                  <a:pt x="4856745" y="1234976"/>
                  <a:pt x="4856596" y="1235869"/>
                </a:cubicBezTo>
                <a:cubicBezTo>
                  <a:pt x="4856447" y="1236762"/>
                  <a:pt x="4856261" y="1237636"/>
                  <a:pt x="4856038" y="1238492"/>
                </a:cubicBezTo>
                <a:cubicBezTo>
                  <a:pt x="4855815" y="1239348"/>
                  <a:pt x="4855535" y="1240166"/>
                  <a:pt x="4855201" y="1240947"/>
                </a:cubicBezTo>
                <a:cubicBezTo>
                  <a:pt x="4854866" y="1241729"/>
                  <a:pt x="4854494" y="1242417"/>
                  <a:pt x="4854084" y="1243012"/>
                </a:cubicBezTo>
                <a:cubicBezTo>
                  <a:pt x="4853675" y="1243608"/>
                  <a:pt x="4853210" y="1244091"/>
                  <a:pt x="4852689" y="1244464"/>
                </a:cubicBezTo>
                <a:cubicBezTo>
                  <a:pt x="4852168" y="1244836"/>
                  <a:pt x="4851647" y="1245022"/>
                  <a:pt x="4851126" y="1245022"/>
                </a:cubicBezTo>
                <a:lnTo>
                  <a:pt x="4828579" y="1245022"/>
                </a:lnTo>
                <a:lnTo>
                  <a:pt x="4809492" y="1340123"/>
                </a:lnTo>
                <a:cubicBezTo>
                  <a:pt x="4808227" y="1346374"/>
                  <a:pt x="4806515" y="1351787"/>
                  <a:pt x="4804357" y="1356364"/>
                </a:cubicBezTo>
                <a:cubicBezTo>
                  <a:pt x="4802199" y="1360940"/>
                  <a:pt x="4799558" y="1364735"/>
                  <a:pt x="4796432" y="1367749"/>
                </a:cubicBezTo>
                <a:cubicBezTo>
                  <a:pt x="4793307" y="1370763"/>
                  <a:pt x="4789698" y="1372995"/>
                  <a:pt x="4785605" y="1374446"/>
                </a:cubicBezTo>
                <a:cubicBezTo>
                  <a:pt x="4781512" y="1375897"/>
                  <a:pt x="4776898" y="1376623"/>
                  <a:pt x="4771764" y="1376623"/>
                </a:cubicBezTo>
                <a:cubicBezTo>
                  <a:pt x="4768415" y="1376623"/>
                  <a:pt x="4765680" y="1376362"/>
                  <a:pt x="4763560" y="1375842"/>
                </a:cubicBezTo>
                <a:cubicBezTo>
                  <a:pt x="4761439" y="1375321"/>
                  <a:pt x="4760118" y="1374837"/>
                  <a:pt x="4759597" y="1374390"/>
                </a:cubicBezTo>
                <a:cubicBezTo>
                  <a:pt x="4759299" y="1374018"/>
                  <a:pt x="4759076" y="1373609"/>
                  <a:pt x="4758927" y="1373163"/>
                </a:cubicBezTo>
                <a:cubicBezTo>
                  <a:pt x="4758779" y="1372716"/>
                  <a:pt x="4758704" y="1372121"/>
                  <a:pt x="4758704" y="1371377"/>
                </a:cubicBezTo>
                <a:cubicBezTo>
                  <a:pt x="4758704" y="1371079"/>
                  <a:pt x="4758760" y="1370577"/>
                  <a:pt x="4758872" y="1369870"/>
                </a:cubicBezTo>
                <a:cubicBezTo>
                  <a:pt x="4758983" y="1369163"/>
                  <a:pt x="4759113" y="1368419"/>
                  <a:pt x="4759262" y="1367637"/>
                </a:cubicBezTo>
                <a:cubicBezTo>
                  <a:pt x="4759411" y="1366856"/>
                  <a:pt x="4759597" y="1366038"/>
                  <a:pt x="4759820" y="1365182"/>
                </a:cubicBezTo>
                <a:cubicBezTo>
                  <a:pt x="4760044" y="1364326"/>
                  <a:pt x="4760304" y="1363526"/>
                  <a:pt x="4760602" y="1362782"/>
                </a:cubicBezTo>
                <a:cubicBezTo>
                  <a:pt x="4760899" y="1362038"/>
                  <a:pt x="4761234" y="1361442"/>
                  <a:pt x="4761606" y="1360996"/>
                </a:cubicBezTo>
                <a:cubicBezTo>
                  <a:pt x="4761978" y="1360549"/>
                  <a:pt x="4762425" y="1360326"/>
                  <a:pt x="4762946" y="1360326"/>
                </a:cubicBezTo>
                <a:cubicBezTo>
                  <a:pt x="4763467" y="1360326"/>
                  <a:pt x="4763969" y="1360382"/>
                  <a:pt x="4764453" y="1360494"/>
                </a:cubicBezTo>
                <a:cubicBezTo>
                  <a:pt x="4764936" y="1360605"/>
                  <a:pt x="4765457" y="1360717"/>
                  <a:pt x="4766015" y="1360829"/>
                </a:cubicBezTo>
                <a:cubicBezTo>
                  <a:pt x="4766573" y="1360940"/>
                  <a:pt x="4767243" y="1361052"/>
                  <a:pt x="4768025" y="1361163"/>
                </a:cubicBezTo>
                <a:cubicBezTo>
                  <a:pt x="4768806" y="1361275"/>
                  <a:pt x="4769792" y="1361331"/>
                  <a:pt x="4770982" y="1361331"/>
                </a:cubicBezTo>
                <a:cubicBezTo>
                  <a:pt x="4774108" y="1361331"/>
                  <a:pt x="4776805" y="1360847"/>
                  <a:pt x="4779075" y="1359880"/>
                </a:cubicBezTo>
                <a:cubicBezTo>
                  <a:pt x="4781345" y="1358912"/>
                  <a:pt x="4783279" y="1357405"/>
                  <a:pt x="4784879" y="1355359"/>
                </a:cubicBezTo>
                <a:cubicBezTo>
                  <a:pt x="4786479" y="1353313"/>
                  <a:pt x="4787819" y="1350727"/>
                  <a:pt x="4788898" y="1347601"/>
                </a:cubicBezTo>
                <a:cubicBezTo>
                  <a:pt x="4789977" y="1344476"/>
                  <a:pt x="4790963" y="1340718"/>
                  <a:pt x="4791856" y="1336328"/>
                </a:cubicBezTo>
                <a:lnTo>
                  <a:pt x="4810162" y="1245022"/>
                </a:lnTo>
                <a:lnTo>
                  <a:pt x="4795874" y="1245022"/>
                </a:lnTo>
                <a:cubicBezTo>
                  <a:pt x="4795130" y="1245022"/>
                  <a:pt x="4794553" y="1244780"/>
                  <a:pt x="4794144" y="1244296"/>
                </a:cubicBezTo>
                <a:cubicBezTo>
                  <a:pt x="4793735" y="1243812"/>
                  <a:pt x="4793530" y="1242901"/>
                  <a:pt x="4793530" y="1241561"/>
                </a:cubicBezTo>
                <a:cubicBezTo>
                  <a:pt x="4793530" y="1240966"/>
                  <a:pt x="4793567" y="1240241"/>
                  <a:pt x="4793642" y="1239385"/>
                </a:cubicBezTo>
                <a:cubicBezTo>
                  <a:pt x="4793716" y="1238529"/>
                  <a:pt x="4793846" y="1237655"/>
                  <a:pt x="4794032" y="1236762"/>
                </a:cubicBezTo>
                <a:cubicBezTo>
                  <a:pt x="4794218" y="1235869"/>
                  <a:pt x="4794460" y="1235013"/>
                  <a:pt x="4794758" y="1234194"/>
                </a:cubicBezTo>
                <a:cubicBezTo>
                  <a:pt x="4795055" y="1233376"/>
                  <a:pt x="4795427" y="1232632"/>
                  <a:pt x="4795874" y="1231962"/>
                </a:cubicBezTo>
                <a:cubicBezTo>
                  <a:pt x="4796320" y="1231292"/>
                  <a:pt x="4796786" y="1230753"/>
                  <a:pt x="4797269" y="1230343"/>
                </a:cubicBezTo>
                <a:cubicBezTo>
                  <a:pt x="4797753" y="1229934"/>
                  <a:pt x="4798367" y="1229730"/>
                  <a:pt x="4799111" y="1229730"/>
                </a:cubicBezTo>
                <a:lnTo>
                  <a:pt x="4813175" y="1229730"/>
                </a:lnTo>
                <a:lnTo>
                  <a:pt x="4815966" y="1215777"/>
                </a:lnTo>
                <a:cubicBezTo>
                  <a:pt x="4817156" y="1209675"/>
                  <a:pt x="4818868" y="1204336"/>
                  <a:pt x="4821100" y="1199759"/>
                </a:cubicBezTo>
                <a:cubicBezTo>
                  <a:pt x="4823333" y="1195183"/>
                  <a:pt x="4826030" y="1191406"/>
                  <a:pt x="4829193" y="1188430"/>
                </a:cubicBezTo>
                <a:cubicBezTo>
                  <a:pt x="4832355" y="1185453"/>
                  <a:pt x="4836002" y="1183239"/>
                  <a:pt x="4840132" y="1181788"/>
                </a:cubicBezTo>
                <a:cubicBezTo>
                  <a:pt x="4844262" y="1180337"/>
                  <a:pt x="4848820" y="1179612"/>
                  <a:pt x="4853805" y="1179612"/>
                </a:cubicBezTo>
                <a:close/>
                <a:moveTo>
                  <a:pt x="8251998" y="1177491"/>
                </a:moveTo>
                <a:cubicBezTo>
                  <a:pt x="8253337" y="1177491"/>
                  <a:pt x="8254472" y="1177547"/>
                  <a:pt x="8255402" y="1177658"/>
                </a:cubicBezTo>
                <a:cubicBezTo>
                  <a:pt x="8256332" y="1177770"/>
                  <a:pt x="8257114" y="1177919"/>
                  <a:pt x="8257746" y="1178105"/>
                </a:cubicBezTo>
                <a:cubicBezTo>
                  <a:pt x="8258379" y="1178291"/>
                  <a:pt x="8258844" y="1178533"/>
                  <a:pt x="8259142" y="1178830"/>
                </a:cubicBezTo>
                <a:cubicBezTo>
                  <a:pt x="8259439" y="1179128"/>
                  <a:pt x="8259662" y="1179500"/>
                  <a:pt x="8259811" y="1179947"/>
                </a:cubicBezTo>
                <a:cubicBezTo>
                  <a:pt x="8262565" y="1188430"/>
                  <a:pt x="8264797" y="1197490"/>
                  <a:pt x="8266509" y="1207126"/>
                </a:cubicBezTo>
                <a:cubicBezTo>
                  <a:pt x="8268220" y="1216763"/>
                  <a:pt x="8269076" y="1227199"/>
                  <a:pt x="8269076" y="1238436"/>
                </a:cubicBezTo>
                <a:cubicBezTo>
                  <a:pt x="8269076" y="1248035"/>
                  <a:pt x="8268313" y="1257988"/>
                  <a:pt x="8266788" y="1268295"/>
                </a:cubicBezTo>
                <a:cubicBezTo>
                  <a:pt x="8265262" y="1278601"/>
                  <a:pt x="8262695" y="1289298"/>
                  <a:pt x="8259086" y="1300386"/>
                </a:cubicBezTo>
                <a:cubicBezTo>
                  <a:pt x="8255477" y="1311473"/>
                  <a:pt x="8250751" y="1322952"/>
                  <a:pt x="8244910" y="1334821"/>
                </a:cubicBezTo>
                <a:cubicBezTo>
                  <a:pt x="8239068" y="1346690"/>
                  <a:pt x="8231794" y="1358912"/>
                  <a:pt x="8223088" y="1371488"/>
                </a:cubicBezTo>
                <a:cubicBezTo>
                  <a:pt x="8222716" y="1371935"/>
                  <a:pt x="8222288" y="1372344"/>
                  <a:pt x="8221804" y="1372716"/>
                </a:cubicBezTo>
                <a:cubicBezTo>
                  <a:pt x="8221321" y="1373088"/>
                  <a:pt x="8220688" y="1373405"/>
                  <a:pt x="8219907" y="1373665"/>
                </a:cubicBezTo>
                <a:cubicBezTo>
                  <a:pt x="8219125" y="1373925"/>
                  <a:pt x="8218139" y="1374111"/>
                  <a:pt x="8216949" y="1374223"/>
                </a:cubicBezTo>
                <a:cubicBezTo>
                  <a:pt x="8215758" y="1374335"/>
                  <a:pt x="8214307" y="1374390"/>
                  <a:pt x="8212596" y="1374390"/>
                </a:cubicBezTo>
                <a:cubicBezTo>
                  <a:pt x="8210884" y="1374390"/>
                  <a:pt x="8209507" y="1374279"/>
                  <a:pt x="8208466" y="1374056"/>
                </a:cubicBezTo>
                <a:cubicBezTo>
                  <a:pt x="8207424" y="1373832"/>
                  <a:pt x="8206642" y="1373535"/>
                  <a:pt x="8206122" y="1373163"/>
                </a:cubicBezTo>
                <a:cubicBezTo>
                  <a:pt x="8205601" y="1372791"/>
                  <a:pt x="8205340" y="1372326"/>
                  <a:pt x="8205340" y="1371767"/>
                </a:cubicBezTo>
                <a:cubicBezTo>
                  <a:pt x="8205340" y="1371209"/>
                  <a:pt x="8205563" y="1370558"/>
                  <a:pt x="8206010" y="1369814"/>
                </a:cubicBezTo>
                <a:cubicBezTo>
                  <a:pt x="8214121" y="1357610"/>
                  <a:pt x="8221004" y="1345462"/>
                  <a:pt x="8226660" y="1333370"/>
                </a:cubicBezTo>
                <a:cubicBezTo>
                  <a:pt x="8232315" y="1321277"/>
                  <a:pt x="8236910" y="1309427"/>
                  <a:pt x="8240445" y="1297818"/>
                </a:cubicBezTo>
                <a:cubicBezTo>
                  <a:pt x="8243980" y="1286210"/>
                  <a:pt x="8246566" y="1275011"/>
                  <a:pt x="8248203" y="1264220"/>
                </a:cubicBezTo>
                <a:cubicBezTo>
                  <a:pt x="8249840" y="1253430"/>
                  <a:pt x="8250658" y="1243199"/>
                  <a:pt x="8250658" y="1233525"/>
                </a:cubicBezTo>
                <a:cubicBezTo>
                  <a:pt x="8250658" y="1229581"/>
                  <a:pt x="8250528" y="1225432"/>
                  <a:pt x="8250268" y="1221079"/>
                </a:cubicBezTo>
                <a:cubicBezTo>
                  <a:pt x="8250007" y="1216726"/>
                  <a:pt x="8249635" y="1212335"/>
                  <a:pt x="8249151" y="1207908"/>
                </a:cubicBezTo>
                <a:cubicBezTo>
                  <a:pt x="8248668" y="1203480"/>
                  <a:pt x="8248035" y="1199108"/>
                  <a:pt x="8247254" y="1194792"/>
                </a:cubicBezTo>
                <a:cubicBezTo>
                  <a:pt x="8246473" y="1190476"/>
                  <a:pt x="8245561" y="1186383"/>
                  <a:pt x="8244519" y="1182514"/>
                </a:cubicBezTo>
                <a:cubicBezTo>
                  <a:pt x="8244296" y="1181695"/>
                  <a:pt x="8244222" y="1180970"/>
                  <a:pt x="8244296" y="1180337"/>
                </a:cubicBezTo>
                <a:cubicBezTo>
                  <a:pt x="8244370" y="1179705"/>
                  <a:pt x="8244649" y="1179165"/>
                  <a:pt x="8245133" y="1178719"/>
                </a:cubicBezTo>
                <a:cubicBezTo>
                  <a:pt x="8245617" y="1178272"/>
                  <a:pt x="8246417" y="1177956"/>
                  <a:pt x="8247533" y="1177770"/>
                </a:cubicBezTo>
                <a:cubicBezTo>
                  <a:pt x="8248649" y="1177584"/>
                  <a:pt x="8250137" y="1177491"/>
                  <a:pt x="8251998" y="1177491"/>
                </a:cubicBezTo>
                <a:close/>
                <a:moveTo>
                  <a:pt x="7840749" y="1177491"/>
                </a:moveTo>
                <a:cubicBezTo>
                  <a:pt x="7842460" y="1177491"/>
                  <a:pt x="7843837" y="1177603"/>
                  <a:pt x="7844878" y="1177826"/>
                </a:cubicBezTo>
                <a:cubicBezTo>
                  <a:pt x="7845920" y="1178049"/>
                  <a:pt x="7846720" y="1178347"/>
                  <a:pt x="7847278" y="1178719"/>
                </a:cubicBezTo>
                <a:cubicBezTo>
                  <a:pt x="7847836" y="1179091"/>
                  <a:pt x="7848115" y="1179574"/>
                  <a:pt x="7848115" y="1180170"/>
                </a:cubicBezTo>
                <a:cubicBezTo>
                  <a:pt x="7848115" y="1180765"/>
                  <a:pt x="7847855" y="1181398"/>
                  <a:pt x="7847334" y="1182067"/>
                </a:cubicBezTo>
                <a:cubicBezTo>
                  <a:pt x="7839223" y="1194346"/>
                  <a:pt x="7832340" y="1206531"/>
                  <a:pt x="7826684" y="1218623"/>
                </a:cubicBezTo>
                <a:cubicBezTo>
                  <a:pt x="7821029" y="1230716"/>
                  <a:pt x="7816434" y="1242529"/>
                  <a:pt x="7812899" y="1254063"/>
                </a:cubicBezTo>
                <a:cubicBezTo>
                  <a:pt x="7809364" y="1265597"/>
                  <a:pt x="7806778" y="1276778"/>
                  <a:pt x="7805141" y="1287605"/>
                </a:cubicBezTo>
                <a:cubicBezTo>
                  <a:pt x="7803504" y="1298432"/>
                  <a:pt x="7802686" y="1308683"/>
                  <a:pt x="7802686" y="1318357"/>
                </a:cubicBezTo>
                <a:cubicBezTo>
                  <a:pt x="7802686" y="1322301"/>
                  <a:pt x="7802816" y="1326449"/>
                  <a:pt x="7803076" y="1330802"/>
                </a:cubicBezTo>
                <a:cubicBezTo>
                  <a:pt x="7803337" y="1335156"/>
                  <a:pt x="7803709" y="1339546"/>
                  <a:pt x="7804193" y="1343974"/>
                </a:cubicBezTo>
                <a:cubicBezTo>
                  <a:pt x="7804676" y="1348401"/>
                  <a:pt x="7805309" y="1352792"/>
                  <a:pt x="7806090" y="1357145"/>
                </a:cubicBezTo>
                <a:cubicBezTo>
                  <a:pt x="7806872" y="1361498"/>
                  <a:pt x="7807783" y="1365572"/>
                  <a:pt x="7808825" y="1369368"/>
                </a:cubicBezTo>
                <a:cubicBezTo>
                  <a:pt x="7809048" y="1370261"/>
                  <a:pt x="7809141" y="1371023"/>
                  <a:pt x="7809104" y="1371656"/>
                </a:cubicBezTo>
                <a:cubicBezTo>
                  <a:pt x="7809067" y="1372288"/>
                  <a:pt x="7808788" y="1372809"/>
                  <a:pt x="7808267" y="1373218"/>
                </a:cubicBezTo>
                <a:cubicBezTo>
                  <a:pt x="7807746" y="1373628"/>
                  <a:pt x="7806927" y="1373925"/>
                  <a:pt x="7805811" y="1374111"/>
                </a:cubicBezTo>
                <a:cubicBezTo>
                  <a:pt x="7804695" y="1374297"/>
                  <a:pt x="7803207" y="1374390"/>
                  <a:pt x="7801346" y="1374390"/>
                </a:cubicBezTo>
                <a:cubicBezTo>
                  <a:pt x="7800081" y="1374390"/>
                  <a:pt x="7798984" y="1374353"/>
                  <a:pt x="7798053" y="1374279"/>
                </a:cubicBezTo>
                <a:cubicBezTo>
                  <a:pt x="7797123" y="1374204"/>
                  <a:pt x="7796342" y="1374056"/>
                  <a:pt x="7795709" y="1373832"/>
                </a:cubicBezTo>
                <a:cubicBezTo>
                  <a:pt x="7795077" y="1373609"/>
                  <a:pt x="7794593" y="1373349"/>
                  <a:pt x="7794258" y="1373051"/>
                </a:cubicBezTo>
                <a:cubicBezTo>
                  <a:pt x="7793923" y="1372753"/>
                  <a:pt x="7793682" y="1372419"/>
                  <a:pt x="7793533" y="1372046"/>
                </a:cubicBezTo>
                <a:cubicBezTo>
                  <a:pt x="7790779" y="1363489"/>
                  <a:pt x="7788566" y="1354392"/>
                  <a:pt x="7786891" y="1344755"/>
                </a:cubicBezTo>
                <a:cubicBezTo>
                  <a:pt x="7785217" y="1335118"/>
                  <a:pt x="7784380" y="1324719"/>
                  <a:pt x="7784380" y="1313557"/>
                </a:cubicBezTo>
                <a:cubicBezTo>
                  <a:pt x="7784380" y="1303958"/>
                  <a:pt x="7785143" y="1293986"/>
                  <a:pt x="7786668" y="1283643"/>
                </a:cubicBezTo>
                <a:cubicBezTo>
                  <a:pt x="7788194" y="1273299"/>
                  <a:pt x="7790742" y="1262583"/>
                  <a:pt x="7794314" y="1251496"/>
                </a:cubicBezTo>
                <a:cubicBezTo>
                  <a:pt x="7797886" y="1240408"/>
                  <a:pt x="7802611" y="1228930"/>
                  <a:pt x="7808490" y="1217061"/>
                </a:cubicBezTo>
                <a:cubicBezTo>
                  <a:pt x="7814369" y="1205192"/>
                  <a:pt x="7821661" y="1193006"/>
                  <a:pt x="7830368" y="1180505"/>
                </a:cubicBezTo>
                <a:cubicBezTo>
                  <a:pt x="7830665" y="1179984"/>
                  <a:pt x="7831056" y="1179537"/>
                  <a:pt x="7831540" y="1179165"/>
                </a:cubicBezTo>
                <a:cubicBezTo>
                  <a:pt x="7832023" y="1178793"/>
                  <a:pt x="7832656" y="1178477"/>
                  <a:pt x="7833437" y="1178216"/>
                </a:cubicBezTo>
                <a:cubicBezTo>
                  <a:pt x="7834219" y="1177956"/>
                  <a:pt x="7835205" y="1177770"/>
                  <a:pt x="7836395" y="1177658"/>
                </a:cubicBezTo>
                <a:cubicBezTo>
                  <a:pt x="7837586" y="1177547"/>
                  <a:pt x="7839037" y="1177491"/>
                  <a:pt x="7840749" y="1177491"/>
                </a:cubicBezTo>
                <a:close/>
                <a:moveTo>
                  <a:pt x="796342" y="1066279"/>
                </a:moveTo>
                <a:lnTo>
                  <a:pt x="819225" y="1066279"/>
                </a:lnTo>
                <a:lnTo>
                  <a:pt x="819225" y="1089161"/>
                </a:lnTo>
                <a:lnTo>
                  <a:pt x="796342" y="1089161"/>
                </a:lnTo>
                <a:close/>
                <a:moveTo>
                  <a:pt x="3399123" y="1064158"/>
                </a:moveTo>
                <a:cubicBezTo>
                  <a:pt x="3401281" y="1064158"/>
                  <a:pt x="3403011" y="1064344"/>
                  <a:pt x="3404313" y="1064716"/>
                </a:cubicBezTo>
                <a:cubicBezTo>
                  <a:pt x="3405616" y="1065088"/>
                  <a:pt x="3406639" y="1065628"/>
                  <a:pt x="3407383" y="1066335"/>
                </a:cubicBezTo>
                <a:cubicBezTo>
                  <a:pt x="3408127" y="1067042"/>
                  <a:pt x="3408629" y="1067879"/>
                  <a:pt x="3408890" y="1068846"/>
                </a:cubicBezTo>
                <a:cubicBezTo>
                  <a:pt x="3409150" y="1069814"/>
                  <a:pt x="3409280" y="1070893"/>
                  <a:pt x="3409280" y="1072083"/>
                </a:cubicBezTo>
                <a:cubicBezTo>
                  <a:pt x="3409280" y="1073125"/>
                  <a:pt x="3409187" y="1074353"/>
                  <a:pt x="3409001" y="1075767"/>
                </a:cubicBezTo>
                <a:cubicBezTo>
                  <a:pt x="3408815" y="1077181"/>
                  <a:pt x="3408536" y="1078632"/>
                  <a:pt x="3408164" y="1080120"/>
                </a:cubicBezTo>
                <a:cubicBezTo>
                  <a:pt x="3407792" y="1081608"/>
                  <a:pt x="3407327" y="1082985"/>
                  <a:pt x="3406769" y="1084250"/>
                </a:cubicBezTo>
                <a:cubicBezTo>
                  <a:pt x="3406211" y="1085515"/>
                  <a:pt x="3405485" y="1086594"/>
                  <a:pt x="3404592" y="1087487"/>
                </a:cubicBezTo>
                <a:cubicBezTo>
                  <a:pt x="3403699" y="1088380"/>
                  <a:pt x="3402434" y="1089050"/>
                  <a:pt x="3400797" y="1089496"/>
                </a:cubicBezTo>
                <a:cubicBezTo>
                  <a:pt x="3399160" y="1089943"/>
                  <a:pt x="3397077" y="1090166"/>
                  <a:pt x="3394547" y="1090166"/>
                </a:cubicBezTo>
                <a:cubicBezTo>
                  <a:pt x="3392463" y="1090166"/>
                  <a:pt x="3390751" y="1090017"/>
                  <a:pt x="3389412" y="1089719"/>
                </a:cubicBezTo>
                <a:cubicBezTo>
                  <a:pt x="3388073" y="1089422"/>
                  <a:pt x="3387030" y="1088919"/>
                  <a:pt x="3386287" y="1088212"/>
                </a:cubicBezTo>
                <a:cubicBezTo>
                  <a:pt x="3385542" y="1087506"/>
                  <a:pt x="3385021" y="1086650"/>
                  <a:pt x="3384724" y="1085645"/>
                </a:cubicBezTo>
                <a:cubicBezTo>
                  <a:pt x="3384426" y="1084641"/>
                  <a:pt x="3384277" y="1083506"/>
                  <a:pt x="3384277" y="1082241"/>
                </a:cubicBezTo>
                <a:cubicBezTo>
                  <a:pt x="3384277" y="1081050"/>
                  <a:pt x="3384370" y="1079729"/>
                  <a:pt x="3384556" y="1078278"/>
                </a:cubicBezTo>
                <a:cubicBezTo>
                  <a:pt x="3384742" y="1076827"/>
                  <a:pt x="3385040" y="1075395"/>
                  <a:pt x="3385449" y="1073981"/>
                </a:cubicBezTo>
                <a:cubicBezTo>
                  <a:pt x="3385858" y="1072567"/>
                  <a:pt x="3386342" y="1071246"/>
                  <a:pt x="3386900" y="1070018"/>
                </a:cubicBezTo>
                <a:cubicBezTo>
                  <a:pt x="3387459" y="1068790"/>
                  <a:pt x="3388165" y="1067749"/>
                  <a:pt x="3389021" y="1066893"/>
                </a:cubicBezTo>
                <a:cubicBezTo>
                  <a:pt x="3389877" y="1066037"/>
                  <a:pt x="3391068" y="1065367"/>
                  <a:pt x="3392593" y="1064884"/>
                </a:cubicBezTo>
                <a:cubicBezTo>
                  <a:pt x="3394118" y="1064400"/>
                  <a:pt x="3396295" y="1064158"/>
                  <a:pt x="3399123" y="1064158"/>
                </a:cubicBezTo>
                <a:close/>
                <a:moveTo>
                  <a:pt x="5467870" y="1036774"/>
                </a:moveTo>
                <a:lnTo>
                  <a:pt x="5490752" y="1036774"/>
                </a:lnTo>
                <a:lnTo>
                  <a:pt x="5490752" y="1059656"/>
                </a:lnTo>
                <a:lnTo>
                  <a:pt x="5467870" y="1059656"/>
                </a:lnTo>
                <a:close/>
                <a:moveTo>
                  <a:pt x="8175426" y="1034653"/>
                </a:moveTo>
                <a:cubicBezTo>
                  <a:pt x="8177584" y="1034653"/>
                  <a:pt x="8179314" y="1034839"/>
                  <a:pt x="8180616" y="1035211"/>
                </a:cubicBezTo>
                <a:cubicBezTo>
                  <a:pt x="8181918" y="1035583"/>
                  <a:pt x="8182942" y="1036123"/>
                  <a:pt x="8183686" y="1036830"/>
                </a:cubicBezTo>
                <a:cubicBezTo>
                  <a:pt x="8184430" y="1037537"/>
                  <a:pt x="8184932" y="1038374"/>
                  <a:pt x="8185193" y="1039341"/>
                </a:cubicBezTo>
                <a:cubicBezTo>
                  <a:pt x="8185453" y="1040309"/>
                  <a:pt x="8185583" y="1041388"/>
                  <a:pt x="8185583" y="1042578"/>
                </a:cubicBezTo>
                <a:cubicBezTo>
                  <a:pt x="8185583" y="1043620"/>
                  <a:pt x="8185490" y="1044848"/>
                  <a:pt x="8185304" y="1046262"/>
                </a:cubicBezTo>
                <a:cubicBezTo>
                  <a:pt x="8185118" y="1047676"/>
                  <a:pt x="8184839" y="1049127"/>
                  <a:pt x="8184467" y="1050615"/>
                </a:cubicBezTo>
                <a:cubicBezTo>
                  <a:pt x="8184095" y="1052103"/>
                  <a:pt x="8183630" y="1053480"/>
                  <a:pt x="8183072" y="1054745"/>
                </a:cubicBezTo>
                <a:cubicBezTo>
                  <a:pt x="8182514" y="1056010"/>
                  <a:pt x="8181788" y="1057089"/>
                  <a:pt x="8180895" y="1057982"/>
                </a:cubicBezTo>
                <a:cubicBezTo>
                  <a:pt x="8180002" y="1058875"/>
                  <a:pt x="8178737" y="1059545"/>
                  <a:pt x="8177100" y="1059991"/>
                </a:cubicBezTo>
                <a:cubicBezTo>
                  <a:pt x="8175463" y="1060438"/>
                  <a:pt x="8173379" y="1060661"/>
                  <a:pt x="8170849" y="1060661"/>
                </a:cubicBezTo>
                <a:cubicBezTo>
                  <a:pt x="8168766" y="1060661"/>
                  <a:pt x="8167054" y="1060512"/>
                  <a:pt x="8165715" y="1060214"/>
                </a:cubicBezTo>
                <a:cubicBezTo>
                  <a:pt x="8164375" y="1059917"/>
                  <a:pt x="8163333" y="1059414"/>
                  <a:pt x="8162589" y="1058707"/>
                </a:cubicBezTo>
                <a:cubicBezTo>
                  <a:pt x="8161845" y="1058001"/>
                  <a:pt x="8161324" y="1057145"/>
                  <a:pt x="8161027" y="1056140"/>
                </a:cubicBezTo>
                <a:cubicBezTo>
                  <a:pt x="8160729" y="1055136"/>
                  <a:pt x="8160580" y="1054001"/>
                  <a:pt x="8160580" y="1052736"/>
                </a:cubicBezTo>
                <a:cubicBezTo>
                  <a:pt x="8160580" y="1051545"/>
                  <a:pt x="8160673" y="1050224"/>
                  <a:pt x="8160859" y="1048773"/>
                </a:cubicBezTo>
                <a:cubicBezTo>
                  <a:pt x="8161045" y="1047322"/>
                  <a:pt x="8161343" y="1045890"/>
                  <a:pt x="8161752" y="1044476"/>
                </a:cubicBezTo>
                <a:cubicBezTo>
                  <a:pt x="8162161" y="1043062"/>
                  <a:pt x="8162645" y="1041741"/>
                  <a:pt x="8163203" y="1040513"/>
                </a:cubicBezTo>
                <a:cubicBezTo>
                  <a:pt x="8163761" y="1039285"/>
                  <a:pt x="8164468" y="1038244"/>
                  <a:pt x="8165324" y="1037388"/>
                </a:cubicBezTo>
                <a:cubicBezTo>
                  <a:pt x="8166180" y="1036532"/>
                  <a:pt x="8167370" y="1035862"/>
                  <a:pt x="8168896" y="1035379"/>
                </a:cubicBezTo>
                <a:cubicBezTo>
                  <a:pt x="8170421" y="1034895"/>
                  <a:pt x="8172598" y="1034653"/>
                  <a:pt x="8175426" y="1034653"/>
                </a:cubicBezTo>
                <a:close/>
                <a:moveTo>
                  <a:pt x="988107" y="1022412"/>
                </a:moveTo>
                <a:lnTo>
                  <a:pt x="978062" y="1073311"/>
                </a:lnTo>
                <a:lnTo>
                  <a:pt x="1004962" y="1073311"/>
                </a:lnTo>
                <a:cubicBezTo>
                  <a:pt x="1011064" y="1073311"/>
                  <a:pt x="1016217" y="1072437"/>
                  <a:pt x="1020421" y="1070688"/>
                </a:cubicBezTo>
                <a:cubicBezTo>
                  <a:pt x="1024626" y="1068939"/>
                  <a:pt x="1028142" y="1066632"/>
                  <a:pt x="1030970" y="1063767"/>
                </a:cubicBezTo>
                <a:cubicBezTo>
                  <a:pt x="1033798" y="1060902"/>
                  <a:pt x="1035956" y="1057572"/>
                  <a:pt x="1037444" y="1053777"/>
                </a:cubicBezTo>
                <a:cubicBezTo>
                  <a:pt x="1038932" y="1049982"/>
                  <a:pt x="1039676" y="1046001"/>
                  <a:pt x="1039676" y="1041834"/>
                </a:cubicBezTo>
                <a:cubicBezTo>
                  <a:pt x="1039676" y="1035658"/>
                  <a:pt x="1037481" y="1030876"/>
                  <a:pt x="1033091" y="1027491"/>
                </a:cubicBezTo>
                <a:cubicBezTo>
                  <a:pt x="1028700" y="1024105"/>
                  <a:pt x="1021928" y="1022412"/>
                  <a:pt x="1012776" y="1022412"/>
                </a:cubicBezTo>
                <a:close/>
                <a:moveTo>
                  <a:pt x="4066840" y="996739"/>
                </a:moveTo>
                <a:cubicBezTo>
                  <a:pt x="4062822" y="996739"/>
                  <a:pt x="4059194" y="997688"/>
                  <a:pt x="4055957" y="999585"/>
                </a:cubicBezTo>
                <a:cubicBezTo>
                  <a:pt x="4052720" y="1001483"/>
                  <a:pt x="4049855" y="1003994"/>
                  <a:pt x="4047362" y="1007120"/>
                </a:cubicBezTo>
                <a:cubicBezTo>
                  <a:pt x="4044870" y="1010245"/>
                  <a:pt x="4042711" y="1013798"/>
                  <a:pt x="4040888" y="1017780"/>
                </a:cubicBezTo>
                <a:cubicBezTo>
                  <a:pt x="4039065" y="1021761"/>
                  <a:pt x="4037577" y="1025872"/>
                  <a:pt x="4036424" y="1030114"/>
                </a:cubicBezTo>
                <a:cubicBezTo>
                  <a:pt x="4035270" y="1034355"/>
                  <a:pt x="4034414" y="1038522"/>
                  <a:pt x="4033856" y="1042615"/>
                </a:cubicBezTo>
                <a:cubicBezTo>
                  <a:pt x="4033298" y="1046708"/>
                  <a:pt x="4033019" y="1050391"/>
                  <a:pt x="4033019" y="1053666"/>
                </a:cubicBezTo>
                <a:cubicBezTo>
                  <a:pt x="4033019" y="1056270"/>
                  <a:pt x="4033224" y="1058856"/>
                  <a:pt x="4033633" y="1061423"/>
                </a:cubicBezTo>
                <a:cubicBezTo>
                  <a:pt x="4034042" y="1063991"/>
                  <a:pt x="4034824" y="1066335"/>
                  <a:pt x="4035977" y="1068456"/>
                </a:cubicBezTo>
                <a:cubicBezTo>
                  <a:pt x="4037130" y="1070576"/>
                  <a:pt x="4038712" y="1072288"/>
                  <a:pt x="4040721" y="1073590"/>
                </a:cubicBezTo>
                <a:cubicBezTo>
                  <a:pt x="4042730" y="1074892"/>
                  <a:pt x="4045335" y="1075543"/>
                  <a:pt x="4048534" y="1075543"/>
                </a:cubicBezTo>
                <a:cubicBezTo>
                  <a:pt x="4052627" y="1075543"/>
                  <a:pt x="4056739" y="1074409"/>
                  <a:pt x="4060869" y="1072139"/>
                </a:cubicBezTo>
                <a:cubicBezTo>
                  <a:pt x="4064999" y="1069869"/>
                  <a:pt x="4068849" y="1066725"/>
                  <a:pt x="4072421" y="1062707"/>
                </a:cubicBezTo>
                <a:cubicBezTo>
                  <a:pt x="4075993" y="1058689"/>
                  <a:pt x="4079156" y="1053963"/>
                  <a:pt x="4081909" y="1048531"/>
                </a:cubicBezTo>
                <a:cubicBezTo>
                  <a:pt x="4084662" y="1043099"/>
                  <a:pt x="4086709" y="1037109"/>
                  <a:pt x="4088048" y="1030560"/>
                </a:cubicBezTo>
                <a:lnTo>
                  <a:pt x="4091843" y="1012143"/>
                </a:lnTo>
                <a:cubicBezTo>
                  <a:pt x="4088346" y="1007008"/>
                  <a:pt x="4084569" y="1003157"/>
                  <a:pt x="4080514" y="1000590"/>
                </a:cubicBezTo>
                <a:cubicBezTo>
                  <a:pt x="4076458" y="998023"/>
                  <a:pt x="4071900" y="996739"/>
                  <a:pt x="4066840" y="996739"/>
                </a:cubicBezTo>
                <a:close/>
                <a:moveTo>
                  <a:pt x="3335722" y="996739"/>
                </a:moveTo>
                <a:cubicBezTo>
                  <a:pt x="3331704" y="996739"/>
                  <a:pt x="3327611" y="997892"/>
                  <a:pt x="3323444" y="1000199"/>
                </a:cubicBezTo>
                <a:cubicBezTo>
                  <a:pt x="3319277" y="1002506"/>
                  <a:pt x="3315407" y="1005687"/>
                  <a:pt x="3311835" y="1009743"/>
                </a:cubicBezTo>
                <a:cubicBezTo>
                  <a:pt x="3308263" y="1013798"/>
                  <a:pt x="3305082" y="1018561"/>
                  <a:pt x="3302291" y="1024030"/>
                </a:cubicBezTo>
                <a:cubicBezTo>
                  <a:pt x="3299501" y="1029500"/>
                  <a:pt x="3297473" y="1035472"/>
                  <a:pt x="3296208" y="1041946"/>
                </a:cubicBezTo>
                <a:lnTo>
                  <a:pt x="3292525" y="1060475"/>
                </a:lnTo>
                <a:cubicBezTo>
                  <a:pt x="3296022" y="1065609"/>
                  <a:pt x="3299780" y="1069404"/>
                  <a:pt x="3303799" y="1071860"/>
                </a:cubicBezTo>
                <a:cubicBezTo>
                  <a:pt x="3307817" y="1074316"/>
                  <a:pt x="3312356" y="1075543"/>
                  <a:pt x="3317416" y="1075543"/>
                </a:cubicBezTo>
                <a:cubicBezTo>
                  <a:pt x="3321286" y="1075543"/>
                  <a:pt x="3324783" y="1074650"/>
                  <a:pt x="3327908" y="1072865"/>
                </a:cubicBezTo>
                <a:cubicBezTo>
                  <a:pt x="3331034" y="1071079"/>
                  <a:pt x="3333862" y="1068697"/>
                  <a:pt x="3336392" y="1065721"/>
                </a:cubicBezTo>
                <a:cubicBezTo>
                  <a:pt x="3338922" y="1062744"/>
                  <a:pt x="3341117" y="1059340"/>
                  <a:pt x="3342978" y="1055507"/>
                </a:cubicBezTo>
                <a:cubicBezTo>
                  <a:pt x="3344838" y="1051675"/>
                  <a:pt x="3346382" y="1047657"/>
                  <a:pt x="3347610" y="1043452"/>
                </a:cubicBezTo>
                <a:cubicBezTo>
                  <a:pt x="3348838" y="1039248"/>
                  <a:pt x="3349768" y="1035025"/>
                  <a:pt x="3350400" y="1030783"/>
                </a:cubicBezTo>
                <a:cubicBezTo>
                  <a:pt x="3351033" y="1026542"/>
                  <a:pt x="3351349" y="1022561"/>
                  <a:pt x="3351349" y="1018840"/>
                </a:cubicBezTo>
                <a:cubicBezTo>
                  <a:pt x="3351349" y="1016831"/>
                  <a:pt x="3351163" y="1014524"/>
                  <a:pt x="3350791" y="1011919"/>
                </a:cubicBezTo>
                <a:cubicBezTo>
                  <a:pt x="3350419" y="1009315"/>
                  <a:pt x="3349693" y="1006897"/>
                  <a:pt x="3348614" y="1004664"/>
                </a:cubicBezTo>
                <a:cubicBezTo>
                  <a:pt x="3347535" y="1002432"/>
                  <a:pt x="3345973" y="1000553"/>
                  <a:pt x="3343926" y="999027"/>
                </a:cubicBezTo>
                <a:cubicBezTo>
                  <a:pt x="3341880" y="997502"/>
                  <a:pt x="3339145" y="996739"/>
                  <a:pt x="3335722" y="996739"/>
                </a:cubicBezTo>
                <a:close/>
                <a:moveTo>
                  <a:pt x="2971465" y="996739"/>
                </a:moveTo>
                <a:cubicBezTo>
                  <a:pt x="2967447" y="996739"/>
                  <a:pt x="2963838" y="997669"/>
                  <a:pt x="2960638" y="999530"/>
                </a:cubicBezTo>
                <a:cubicBezTo>
                  <a:pt x="2957438" y="1001390"/>
                  <a:pt x="2954592" y="1003864"/>
                  <a:pt x="2952099" y="1006952"/>
                </a:cubicBezTo>
                <a:cubicBezTo>
                  <a:pt x="2949606" y="1010040"/>
                  <a:pt x="2947429" y="1013594"/>
                  <a:pt x="2945569" y="1017612"/>
                </a:cubicBezTo>
                <a:cubicBezTo>
                  <a:pt x="2943709" y="1021630"/>
                  <a:pt x="2942202" y="1025742"/>
                  <a:pt x="2941049" y="1029946"/>
                </a:cubicBezTo>
                <a:cubicBezTo>
                  <a:pt x="2939895" y="1034151"/>
                  <a:pt x="2939039" y="1038318"/>
                  <a:pt x="2938481" y="1042448"/>
                </a:cubicBezTo>
                <a:cubicBezTo>
                  <a:pt x="2937923" y="1046578"/>
                  <a:pt x="2937644" y="1050317"/>
                  <a:pt x="2937644" y="1053666"/>
                </a:cubicBezTo>
                <a:cubicBezTo>
                  <a:pt x="2937644" y="1056866"/>
                  <a:pt x="2937923" y="1059805"/>
                  <a:pt x="2938481" y="1062484"/>
                </a:cubicBezTo>
                <a:cubicBezTo>
                  <a:pt x="2939039" y="1065163"/>
                  <a:pt x="2939932" y="1067451"/>
                  <a:pt x="2941160" y="1069348"/>
                </a:cubicBezTo>
                <a:cubicBezTo>
                  <a:pt x="2942388" y="1071246"/>
                  <a:pt x="2943988" y="1072753"/>
                  <a:pt x="2945960" y="1073869"/>
                </a:cubicBezTo>
                <a:cubicBezTo>
                  <a:pt x="2947932" y="1074985"/>
                  <a:pt x="2950332" y="1075543"/>
                  <a:pt x="2953159" y="1075543"/>
                </a:cubicBezTo>
                <a:cubicBezTo>
                  <a:pt x="2957252" y="1075543"/>
                  <a:pt x="2961364" y="1074409"/>
                  <a:pt x="2965494" y="1072139"/>
                </a:cubicBezTo>
                <a:cubicBezTo>
                  <a:pt x="2969624" y="1069869"/>
                  <a:pt x="2973475" y="1066725"/>
                  <a:pt x="2977046" y="1062707"/>
                </a:cubicBezTo>
                <a:cubicBezTo>
                  <a:pt x="2980618" y="1058689"/>
                  <a:pt x="2983781" y="1053945"/>
                  <a:pt x="2986534" y="1048475"/>
                </a:cubicBezTo>
                <a:cubicBezTo>
                  <a:pt x="2989288" y="1043006"/>
                  <a:pt x="2991334" y="1037034"/>
                  <a:pt x="2992673" y="1030560"/>
                </a:cubicBezTo>
                <a:lnTo>
                  <a:pt x="2996468" y="1012143"/>
                </a:lnTo>
                <a:cubicBezTo>
                  <a:pt x="2992971" y="1007008"/>
                  <a:pt x="2989195" y="1003157"/>
                  <a:pt x="2985139" y="1000590"/>
                </a:cubicBezTo>
                <a:cubicBezTo>
                  <a:pt x="2981083" y="998023"/>
                  <a:pt x="2976525" y="996739"/>
                  <a:pt x="2971465" y="996739"/>
                </a:cubicBezTo>
                <a:close/>
                <a:moveTo>
                  <a:pt x="1133140" y="996739"/>
                </a:moveTo>
                <a:cubicBezTo>
                  <a:pt x="1129122" y="996739"/>
                  <a:pt x="1125494" y="997688"/>
                  <a:pt x="1122257" y="999585"/>
                </a:cubicBezTo>
                <a:cubicBezTo>
                  <a:pt x="1119020" y="1001483"/>
                  <a:pt x="1116156" y="1003994"/>
                  <a:pt x="1113662" y="1007120"/>
                </a:cubicBezTo>
                <a:cubicBezTo>
                  <a:pt x="1111170" y="1010245"/>
                  <a:pt x="1109012" y="1013798"/>
                  <a:pt x="1107188" y="1017780"/>
                </a:cubicBezTo>
                <a:cubicBezTo>
                  <a:pt x="1105365" y="1021761"/>
                  <a:pt x="1103877" y="1025872"/>
                  <a:pt x="1102724" y="1030114"/>
                </a:cubicBezTo>
                <a:cubicBezTo>
                  <a:pt x="1101570" y="1034355"/>
                  <a:pt x="1100715" y="1038522"/>
                  <a:pt x="1100157" y="1042615"/>
                </a:cubicBezTo>
                <a:cubicBezTo>
                  <a:pt x="1099598" y="1046708"/>
                  <a:pt x="1099319" y="1050391"/>
                  <a:pt x="1099319" y="1053666"/>
                </a:cubicBezTo>
                <a:cubicBezTo>
                  <a:pt x="1099319" y="1056270"/>
                  <a:pt x="1099524" y="1058856"/>
                  <a:pt x="1099933" y="1061423"/>
                </a:cubicBezTo>
                <a:cubicBezTo>
                  <a:pt x="1100342" y="1063991"/>
                  <a:pt x="1101124" y="1066335"/>
                  <a:pt x="1102277" y="1068456"/>
                </a:cubicBezTo>
                <a:cubicBezTo>
                  <a:pt x="1103431" y="1070576"/>
                  <a:pt x="1105012" y="1072288"/>
                  <a:pt x="1107021" y="1073590"/>
                </a:cubicBezTo>
                <a:cubicBezTo>
                  <a:pt x="1109030" y="1074892"/>
                  <a:pt x="1111635" y="1075543"/>
                  <a:pt x="1114835" y="1075543"/>
                </a:cubicBezTo>
                <a:cubicBezTo>
                  <a:pt x="1118927" y="1075543"/>
                  <a:pt x="1123039" y="1074409"/>
                  <a:pt x="1127169" y="1072139"/>
                </a:cubicBezTo>
                <a:cubicBezTo>
                  <a:pt x="1131299" y="1069869"/>
                  <a:pt x="1135149" y="1066725"/>
                  <a:pt x="1138721" y="1062707"/>
                </a:cubicBezTo>
                <a:cubicBezTo>
                  <a:pt x="1142293" y="1058689"/>
                  <a:pt x="1145456" y="1053963"/>
                  <a:pt x="1148209" y="1048531"/>
                </a:cubicBezTo>
                <a:cubicBezTo>
                  <a:pt x="1150963" y="1043099"/>
                  <a:pt x="1153009" y="1037109"/>
                  <a:pt x="1154349" y="1030560"/>
                </a:cubicBezTo>
                <a:lnTo>
                  <a:pt x="1158144" y="1012143"/>
                </a:lnTo>
                <a:cubicBezTo>
                  <a:pt x="1154646" y="1007008"/>
                  <a:pt x="1150869" y="1003157"/>
                  <a:pt x="1146814" y="1000590"/>
                </a:cubicBezTo>
                <a:cubicBezTo>
                  <a:pt x="1142758" y="998023"/>
                  <a:pt x="1138201" y="996739"/>
                  <a:pt x="1133140" y="996739"/>
                </a:cubicBezTo>
                <a:close/>
                <a:moveTo>
                  <a:pt x="2861742" y="996292"/>
                </a:moveTo>
                <a:cubicBezTo>
                  <a:pt x="2857277" y="996292"/>
                  <a:pt x="2853221" y="997092"/>
                  <a:pt x="2849575" y="998692"/>
                </a:cubicBezTo>
                <a:cubicBezTo>
                  <a:pt x="2845929" y="1000292"/>
                  <a:pt x="2842673" y="1002450"/>
                  <a:pt x="2839808" y="1005166"/>
                </a:cubicBezTo>
                <a:cubicBezTo>
                  <a:pt x="2836943" y="1007882"/>
                  <a:pt x="2834450" y="1011064"/>
                  <a:pt x="2832330" y="1014710"/>
                </a:cubicBezTo>
                <a:cubicBezTo>
                  <a:pt x="2830209" y="1018356"/>
                  <a:pt x="2828460" y="1022244"/>
                  <a:pt x="2827083" y="1026374"/>
                </a:cubicBezTo>
                <a:cubicBezTo>
                  <a:pt x="2825707" y="1030504"/>
                  <a:pt x="2824684" y="1034746"/>
                  <a:pt x="2824014" y="1039099"/>
                </a:cubicBezTo>
                <a:cubicBezTo>
                  <a:pt x="2823344" y="1043452"/>
                  <a:pt x="2823009" y="1047713"/>
                  <a:pt x="2823009" y="1051880"/>
                </a:cubicBezTo>
                <a:cubicBezTo>
                  <a:pt x="2823009" y="1055600"/>
                  <a:pt x="2823419" y="1058949"/>
                  <a:pt x="2824237" y="1061926"/>
                </a:cubicBezTo>
                <a:cubicBezTo>
                  <a:pt x="2825055" y="1064902"/>
                  <a:pt x="2826377" y="1067432"/>
                  <a:pt x="2828199" y="1069516"/>
                </a:cubicBezTo>
                <a:cubicBezTo>
                  <a:pt x="2830023" y="1071599"/>
                  <a:pt x="2832385" y="1073199"/>
                  <a:pt x="2835288" y="1074316"/>
                </a:cubicBezTo>
                <a:cubicBezTo>
                  <a:pt x="2838190" y="1075432"/>
                  <a:pt x="2841724" y="1075990"/>
                  <a:pt x="2845891" y="1075990"/>
                </a:cubicBezTo>
                <a:cubicBezTo>
                  <a:pt x="2850431" y="1075990"/>
                  <a:pt x="2854505" y="1075190"/>
                  <a:pt x="2858114" y="1073590"/>
                </a:cubicBezTo>
                <a:cubicBezTo>
                  <a:pt x="2861723" y="1071990"/>
                  <a:pt x="2864960" y="1069814"/>
                  <a:pt x="2867825" y="1067060"/>
                </a:cubicBezTo>
                <a:cubicBezTo>
                  <a:pt x="2870690" y="1064307"/>
                  <a:pt x="2873183" y="1061107"/>
                  <a:pt x="2875304" y="1057461"/>
                </a:cubicBezTo>
                <a:cubicBezTo>
                  <a:pt x="2877425" y="1053815"/>
                  <a:pt x="2879173" y="1049908"/>
                  <a:pt x="2880550" y="1045741"/>
                </a:cubicBezTo>
                <a:cubicBezTo>
                  <a:pt x="2881927" y="1041573"/>
                  <a:pt x="2882950" y="1037332"/>
                  <a:pt x="2883620" y="1033016"/>
                </a:cubicBezTo>
                <a:cubicBezTo>
                  <a:pt x="2884289" y="1028700"/>
                  <a:pt x="2884624" y="1024458"/>
                  <a:pt x="2884624" y="1020291"/>
                </a:cubicBezTo>
                <a:cubicBezTo>
                  <a:pt x="2884624" y="1016570"/>
                  <a:pt x="2884233" y="1013222"/>
                  <a:pt x="2883452" y="1010245"/>
                </a:cubicBezTo>
                <a:cubicBezTo>
                  <a:pt x="2882671" y="1007269"/>
                  <a:pt x="2881369" y="1004757"/>
                  <a:pt x="2879545" y="1002711"/>
                </a:cubicBezTo>
                <a:cubicBezTo>
                  <a:pt x="2877722" y="1000664"/>
                  <a:pt x="2875341" y="999083"/>
                  <a:pt x="2872401" y="997967"/>
                </a:cubicBezTo>
                <a:cubicBezTo>
                  <a:pt x="2869462" y="996851"/>
                  <a:pt x="2865909" y="996292"/>
                  <a:pt x="2861742" y="996292"/>
                </a:cubicBezTo>
                <a:close/>
                <a:moveTo>
                  <a:pt x="2690292" y="996292"/>
                </a:moveTo>
                <a:cubicBezTo>
                  <a:pt x="2685827" y="996292"/>
                  <a:pt x="2681771" y="997092"/>
                  <a:pt x="2678125" y="998692"/>
                </a:cubicBezTo>
                <a:cubicBezTo>
                  <a:pt x="2674479" y="1000292"/>
                  <a:pt x="2671223" y="1002450"/>
                  <a:pt x="2668358" y="1005166"/>
                </a:cubicBezTo>
                <a:cubicBezTo>
                  <a:pt x="2665493" y="1007882"/>
                  <a:pt x="2663000" y="1011064"/>
                  <a:pt x="2660880" y="1014710"/>
                </a:cubicBezTo>
                <a:cubicBezTo>
                  <a:pt x="2658759" y="1018356"/>
                  <a:pt x="2657010" y="1022244"/>
                  <a:pt x="2655633" y="1026374"/>
                </a:cubicBezTo>
                <a:cubicBezTo>
                  <a:pt x="2654257" y="1030504"/>
                  <a:pt x="2653234" y="1034746"/>
                  <a:pt x="2652564" y="1039099"/>
                </a:cubicBezTo>
                <a:cubicBezTo>
                  <a:pt x="2651894" y="1043452"/>
                  <a:pt x="2651559" y="1047713"/>
                  <a:pt x="2651559" y="1051880"/>
                </a:cubicBezTo>
                <a:cubicBezTo>
                  <a:pt x="2651559" y="1055600"/>
                  <a:pt x="2651968" y="1058949"/>
                  <a:pt x="2652787" y="1061926"/>
                </a:cubicBezTo>
                <a:cubicBezTo>
                  <a:pt x="2653605" y="1064902"/>
                  <a:pt x="2654927" y="1067432"/>
                  <a:pt x="2656749" y="1069516"/>
                </a:cubicBezTo>
                <a:cubicBezTo>
                  <a:pt x="2658573" y="1071599"/>
                  <a:pt x="2660935" y="1073199"/>
                  <a:pt x="2663838" y="1074316"/>
                </a:cubicBezTo>
                <a:cubicBezTo>
                  <a:pt x="2666740" y="1075432"/>
                  <a:pt x="2670274" y="1075990"/>
                  <a:pt x="2674441" y="1075990"/>
                </a:cubicBezTo>
                <a:cubicBezTo>
                  <a:pt x="2678981" y="1075990"/>
                  <a:pt x="2683055" y="1075190"/>
                  <a:pt x="2686664" y="1073590"/>
                </a:cubicBezTo>
                <a:cubicBezTo>
                  <a:pt x="2690273" y="1071990"/>
                  <a:pt x="2693510" y="1069814"/>
                  <a:pt x="2696375" y="1067060"/>
                </a:cubicBezTo>
                <a:cubicBezTo>
                  <a:pt x="2699240" y="1064307"/>
                  <a:pt x="2701733" y="1061107"/>
                  <a:pt x="2703854" y="1057461"/>
                </a:cubicBezTo>
                <a:cubicBezTo>
                  <a:pt x="2705975" y="1053815"/>
                  <a:pt x="2707723" y="1049908"/>
                  <a:pt x="2709100" y="1045741"/>
                </a:cubicBezTo>
                <a:cubicBezTo>
                  <a:pt x="2710477" y="1041573"/>
                  <a:pt x="2711500" y="1037332"/>
                  <a:pt x="2712170" y="1033016"/>
                </a:cubicBezTo>
                <a:cubicBezTo>
                  <a:pt x="2712839" y="1028700"/>
                  <a:pt x="2713174" y="1024458"/>
                  <a:pt x="2713174" y="1020291"/>
                </a:cubicBezTo>
                <a:cubicBezTo>
                  <a:pt x="2713174" y="1016570"/>
                  <a:pt x="2712783" y="1013222"/>
                  <a:pt x="2712002" y="1010245"/>
                </a:cubicBezTo>
                <a:cubicBezTo>
                  <a:pt x="2711221" y="1007269"/>
                  <a:pt x="2709919" y="1004757"/>
                  <a:pt x="2708095" y="1002711"/>
                </a:cubicBezTo>
                <a:cubicBezTo>
                  <a:pt x="2706272" y="1000664"/>
                  <a:pt x="2703891" y="999083"/>
                  <a:pt x="2700951" y="997967"/>
                </a:cubicBezTo>
                <a:cubicBezTo>
                  <a:pt x="2698012" y="996851"/>
                  <a:pt x="2694459" y="996292"/>
                  <a:pt x="2690292" y="996292"/>
                </a:cubicBezTo>
                <a:close/>
                <a:moveTo>
                  <a:pt x="1623492" y="996292"/>
                </a:moveTo>
                <a:cubicBezTo>
                  <a:pt x="1619027" y="996292"/>
                  <a:pt x="1614972" y="997092"/>
                  <a:pt x="1611325" y="998692"/>
                </a:cubicBezTo>
                <a:cubicBezTo>
                  <a:pt x="1607679" y="1000292"/>
                  <a:pt x="1604423" y="1002450"/>
                  <a:pt x="1601558" y="1005166"/>
                </a:cubicBezTo>
                <a:cubicBezTo>
                  <a:pt x="1598693" y="1007882"/>
                  <a:pt x="1596201" y="1011064"/>
                  <a:pt x="1594080" y="1014710"/>
                </a:cubicBezTo>
                <a:cubicBezTo>
                  <a:pt x="1591959" y="1018356"/>
                  <a:pt x="1590210" y="1022244"/>
                  <a:pt x="1588833" y="1026374"/>
                </a:cubicBezTo>
                <a:cubicBezTo>
                  <a:pt x="1587457" y="1030504"/>
                  <a:pt x="1586434" y="1034746"/>
                  <a:pt x="1585764" y="1039099"/>
                </a:cubicBezTo>
                <a:cubicBezTo>
                  <a:pt x="1585094" y="1043452"/>
                  <a:pt x="1584760" y="1047713"/>
                  <a:pt x="1584760" y="1051880"/>
                </a:cubicBezTo>
                <a:cubicBezTo>
                  <a:pt x="1584760" y="1055600"/>
                  <a:pt x="1585169" y="1058949"/>
                  <a:pt x="1585987" y="1061926"/>
                </a:cubicBezTo>
                <a:cubicBezTo>
                  <a:pt x="1586806" y="1064902"/>
                  <a:pt x="1588127" y="1067432"/>
                  <a:pt x="1589950" y="1069516"/>
                </a:cubicBezTo>
                <a:cubicBezTo>
                  <a:pt x="1591773" y="1071599"/>
                  <a:pt x="1594136" y="1073199"/>
                  <a:pt x="1597038" y="1074316"/>
                </a:cubicBezTo>
                <a:cubicBezTo>
                  <a:pt x="1599940" y="1075432"/>
                  <a:pt x="1603474" y="1075990"/>
                  <a:pt x="1607642" y="1075990"/>
                </a:cubicBezTo>
                <a:cubicBezTo>
                  <a:pt x="1612181" y="1075990"/>
                  <a:pt x="1616255" y="1075190"/>
                  <a:pt x="1619864" y="1073590"/>
                </a:cubicBezTo>
                <a:cubicBezTo>
                  <a:pt x="1623473" y="1071990"/>
                  <a:pt x="1626710" y="1069814"/>
                  <a:pt x="1629576" y="1067060"/>
                </a:cubicBezTo>
                <a:cubicBezTo>
                  <a:pt x="1632440" y="1064307"/>
                  <a:pt x="1634933" y="1061107"/>
                  <a:pt x="1637054" y="1057461"/>
                </a:cubicBezTo>
                <a:cubicBezTo>
                  <a:pt x="1639175" y="1053815"/>
                  <a:pt x="1640923" y="1049908"/>
                  <a:pt x="1642300" y="1045741"/>
                </a:cubicBezTo>
                <a:cubicBezTo>
                  <a:pt x="1643677" y="1041573"/>
                  <a:pt x="1644700" y="1037332"/>
                  <a:pt x="1645370" y="1033016"/>
                </a:cubicBezTo>
                <a:cubicBezTo>
                  <a:pt x="1646039" y="1028700"/>
                  <a:pt x="1646374" y="1024458"/>
                  <a:pt x="1646374" y="1020291"/>
                </a:cubicBezTo>
                <a:cubicBezTo>
                  <a:pt x="1646374" y="1016570"/>
                  <a:pt x="1645984" y="1013222"/>
                  <a:pt x="1645202" y="1010245"/>
                </a:cubicBezTo>
                <a:cubicBezTo>
                  <a:pt x="1644421" y="1007269"/>
                  <a:pt x="1643118" y="1004757"/>
                  <a:pt x="1641295" y="1002711"/>
                </a:cubicBezTo>
                <a:cubicBezTo>
                  <a:pt x="1639472" y="1000664"/>
                  <a:pt x="1637091" y="999083"/>
                  <a:pt x="1634152" y="997967"/>
                </a:cubicBezTo>
                <a:cubicBezTo>
                  <a:pt x="1631212" y="996851"/>
                  <a:pt x="1627659" y="996292"/>
                  <a:pt x="1623492" y="996292"/>
                </a:cubicBezTo>
                <a:close/>
                <a:moveTo>
                  <a:pt x="3576563" y="995400"/>
                </a:moveTo>
                <a:cubicBezTo>
                  <a:pt x="3571726" y="995400"/>
                  <a:pt x="3567448" y="996237"/>
                  <a:pt x="3563727" y="997911"/>
                </a:cubicBezTo>
                <a:cubicBezTo>
                  <a:pt x="3560006" y="999585"/>
                  <a:pt x="3556713" y="1001836"/>
                  <a:pt x="3553848" y="1004664"/>
                </a:cubicBezTo>
                <a:cubicBezTo>
                  <a:pt x="3550983" y="1007492"/>
                  <a:pt x="3548528" y="1010785"/>
                  <a:pt x="3546481" y="1014543"/>
                </a:cubicBezTo>
                <a:cubicBezTo>
                  <a:pt x="3544435" y="1018300"/>
                  <a:pt x="3542779" y="1022263"/>
                  <a:pt x="3541514" y="1026430"/>
                </a:cubicBezTo>
                <a:lnTo>
                  <a:pt x="3552900" y="1026430"/>
                </a:lnTo>
                <a:cubicBezTo>
                  <a:pt x="3560713" y="1026430"/>
                  <a:pt x="3567243" y="1025947"/>
                  <a:pt x="3572489" y="1024979"/>
                </a:cubicBezTo>
                <a:cubicBezTo>
                  <a:pt x="3577735" y="1024012"/>
                  <a:pt x="3581940" y="1022691"/>
                  <a:pt x="3585102" y="1021017"/>
                </a:cubicBezTo>
                <a:cubicBezTo>
                  <a:pt x="3588265" y="1019342"/>
                  <a:pt x="3590497" y="1017389"/>
                  <a:pt x="3591799" y="1015156"/>
                </a:cubicBezTo>
                <a:cubicBezTo>
                  <a:pt x="3593102" y="1012924"/>
                  <a:pt x="3593753" y="1010580"/>
                  <a:pt x="3593753" y="1008124"/>
                </a:cubicBezTo>
                <a:cubicBezTo>
                  <a:pt x="3593753" y="1004329"/>
                  <a:pt x="3592265" y="1001260"/>
                  <a:pt x="3589288" y="998916"/>
                </a:cubicBezTo>
                <a:cubicBezTo>
                  <a:pt x="3586312" y="996572"/>
                  <a:pt x="3582070" y="995400"/>
                  <a:pt x="3576563" y="995400"/>
                </a:cubicBezTo>
                <a:close/>
                <a:moveTo>
                  <a:pt x="2262113" y="995400"/>
                </a:moveTo>
                <a:cubicBezTo>
                  <a:pt x="2257276" y="995400"/>
                  <a:pt x="2252998" y="996237"/>
                  <a:pt x="2249277" y="997911"/>
                </a:cubicBezTo>
                <a:cubicBezTo>
                  <a:pt x="2245556" y="999585"/>
                  <a:pt x="2242263" y="1001836"/>
                  <a:pt x="2239398" y="1004664"/>
                </a:cubicBezTo>
                <a:cubicBezTo>
                  <a:pt x="2236533" y="1007492"/>
                  <a:pt x="2234078" y="1010785"/>
                  <a:pt x="2232031" y="1014543"/>
                </a:cubicBezTo>
                <a:cubicBezTo>
                  <a:pt x="2229985" y="1018300"/>
                  <a:pt x="2228329" y="1022263"/>
                  <a:pt x="2227064" y="1026430"/>
                </a:cubicBezTo>
                <a:lnTo>
                  <a:pt x="2238450" y="1026430"/>
                </a:lnTo>
                <a:cubicBezTo>
                  <a:pt x="2246263" y="1026430"/>
                  <a:pt x="2252793" y="1025947"/>
                  <a:pt x="2258039" y="1024979"/>
                </a:cubicBezTo>
                <a:cubicBezTo>
                  <a:pt x="2263285" y="1024012"/>
                  <a:pt x="2267490" y="1022691"/>
                  <a:pt x="2270652" y="1021017"/>
                </a:cubicBezTo>
                <a:cubicBezTo>
                  <a:pt x="2273815" y="1019342"/>
                  <a:pt x="2276047" y="1017389"/>
                  <a:pt x="2277350" y="1015156"/>
                </a:cubicBezTo>
                <a:cubicBezTo>
                  <a:pt x="2278652" y="1012924"/>
                  <a:pt x="2279303" y="1010580"/>
                  <a:pt x="2279303" y="1008124"/>
                </a:cubicBezTo>
                <a:cubicBezTo>
                  <a:pt x="2279303" y="1004329"/>
                  <a:pt x="2277815" y="1001260"/>
                  <a:pt x="2274838" y="998916"/>
                </a:cubicBezTo>
                <a:cubicBezTo>
                  <a:pt x="2271862" y="996572"/>
                  <a:pt x="2267620" y="995400"/>
                  <a:pt x="2262113" y="995400"/>
                </a:cubicBezTo>
                <a:close/>
                <a:moveTo>
                  <a:pt x="1462013" y="995400"/>
                </a:moveTo>
                <a:cubicBezTo>
                  <a:pt x="1457176" y="995400"/>
                  <a:pt x="1452898" y="996237"/>
                  <a:pt x="1449177" y="997911"/>
                </a:cubicBezTo>
                <a:cubicBezTo>
                  <a:pt x="1445456" y="999585"/>
                  <a:pt x="1442164" y="1001836"/>
                  <a:pt x="1439299" y="1004664"/>
                </a:cubicBezTo>
                <a:cubicBezTo>
                  <a:pt x="1436434" y="1007492"/>
                  <a:pt x="1433978" y="1010785"/>
                  <a:pt x="1431931" y="1014543"/>
                </a:cubicBezTo>
                <a:cubicBezTo>
                  <a:pt x="1429885" y="1018300"/>
                  <a:pt x="1428229" y="1022263"/>
                  <a:pt x="1426964" y="1026430"/>
                </a:cubicBezTo>
                <a:lnTo>
                  <a:pt x="1438350" y="1026430"/>
                </a:lnTo>
                <a:cubicBezTo>
                  <a:pt x="1446163" y="1026430"/>
                  <a:pt x="1452693" y="1025947"/>
                  <a:pt x="1457939" y="1024979"/>
                </a:cubicBezTo>
                <a:cubicBezTo>
                  <a:pt x="1463185" y="1024012"/>
                  <a:pt x="1467390" y="1022691"/>
                  <a:pt x="1470552" y="1021017"/>
                </a:cubicBezTo>
                <a:cubicBezTo>
                  <a:pt x="1473715" y="1019342"/>
                  <a:pt x="1475947" y="1017389"/>
                  <a:pt x="1477250" y="1015156"/>
                </a:cubicBezTo>
                <a:cubicBezTo>
                  <a:pt x="1478552" y="1012924"/>
                  <a:pt x="1479203" y="1010580"/>
                  <a:pt x="1479203" y="1008124"/>
                </a:cubicBezTo>
                <a:cubicBezTo>
                  <a:pt x="1479203" y="1004329"/>
                  <a:pt x="1477715" y="1001260"/>
                  <a:pt x="1474738" y="998916"/>
                </a:cubicBezTo>
                <a:cubicBezTo>
                  <a:pt x="1471762" y="996572"/>
                  <a:pt x="1467520" y="995400"/>
                  <a:pt x="1462013" y="995400"/>
                </a:cubicBezTo>
                <a:close/>
                <a:moveTo>
                  <a:pt x="5659635" y="992907"/>
                </a:moveTo>
                <a:lnTo>
                  <a:pt x="5649589" y="1043806"/>
                </a:lnTo>
                <a:lnTo>
                  <a:pt x="5676490" y="1043806"/>
                </a:lnTo>
                <a:cubicBezTo>
                  <a:pt x="5682592" y="1043806"/>
                  <a:pt x="5687745" y="1042932"/>
                  <a:pt x="5691949" y="1041183"/>
                </a:cubicBezTo>
                <a:cubicBezTo>
                  <a:pt x="5696154" y="1039434"/>
                  <a:pt x="5699670" y="1037127"/>
                  <a:pt x="5702498" y="1034262"/>
                </a:cubicBezTo>
                <a:cubicBezTo>
                  <a:pt x="5705325" y="1031397"/>
                  <a:pt x="5707483" y="1028067"/>
                  <a:pt x="5708972" y="1024272"/>
                </a:cubicBezTo>
                <a:cubicBezTo>
                  <a:pt x="5710460" y="1020477"/>
                  <a:pt x="5711204" y="1016496"/>
                  <a:pt x="5711204" y="1012329"/>
                </a:cubicBezTo>
                <a:cubicBezTo>
                  <a:pt x="5711204" y="1006153"/>
                  <a:pt x="5709009" y="1001371"/>
                  <a:pt x="5704618" y="997986"/>
                </a:cubicBezTo>
                <a:cubicBezTo>
                  <a:pt x="5700228" y="994600"/>
                  <a:pt x="5693456" y="992907"/>
                  <a:pt x="5684303" y="992907"/>
                </a:cubicBezTo>
                <a:close/>
                <a:moveTo>
                  <a:pt x="578681" y="984572"/>
                </a:moveTo>
                <a:cubicBezTo>
                  <a:pt x="569752" y="984572"/>
                  <a:pt x="562161" y="988200"/>
                  <a:pt x="555911" y="995455"/>
                </a:cubicBezTo>
                <a:cubicBezTo>
                  <a:pt x="549660" y="1002711"/>
                  <a:pt x="546534" y="1013482"/>
                  <a:pt x="546534" y="1027770"/>
                </a:cubicBezTo>
                <a:cubicBezTo>
                  <a:pt x="546534" y="1043322"/>
                  <a:pt x="549623" y="1054670"/>
                  <a:pt x="555799" y="1061814"/>
                </a:cubicBezTo>
                <a:cubicBezTo>
                  <a:pt x="561975" y="1068958"/>
                  <a:pt x="569714" y="1072530"/>
                  <a:pt x="579016" y="1072530"/>
                </a:cubicBezTo>
                <a:cubicBezTo>
                  <a:pt x="588243" y="1072530"/>
                  <a:pt x="595982" y="1068976"/>
                  <a:pt x="602233" y="1061870"/>
                </a:cubicBezTo>
                <a:cubicBezTo>
                  <a:pt x="608484" y="1054763"/>
                  <a:pt x="611609" y="1043620"/>
                  <a:pt x="611609" y="1028439"/>
                </a:cubicBezTo>
                <a:cubicBezTo>
                  <a:pt x="611609" y="1013929"/>
                  <a:pt x="608391" y="1002990"/>
                  <a:pt x="601954" y="995623"/>
                </a:cubicBezTo>
                <a:cubicBezTo>
                  <a:pt x="595517" y="988256"/>
                  <a:pt x="587760" y="984572"/>
                  <a:pt x="578681" y="984572"/>
                </a:cubicBezTo>
                <a:close/>
                <a:moveTo>
                  <a:pt x="219745" y="984572"/>
                </a:moveTo>
                <a:cubicBezTo>
                  <a:pt x="209699" y="984572"/>
                  <a:pt x="201365" y="988330"/>
                  <a:pt x="194742" y="995846"/>
                </a:cubicBezTo>
                <a:cubicBezTo>
                  <a:pt x="188119" y="1003362"/>
                  <a:pt x="184808" y="1014710"/>
                  <a:pt x="184808" y="1029890"/>
                </a:cubicBezTo>
                <a:cubicBezTo>
                  <a:pt x="184808" y="1045071"/>
                  <a:pt x="188119" y="1056438"/>
                  <a:pt x="194742" y="1063991"/>
                </a:cubicBezTo>
                <a:cubicBezTo>
                  <a:pt x="201365" y="1071544"/>
                  <a:pt x="209699" y="1075320"/>
                  <a:pt x="219745" y="1075320"/>
                </a:cubicBezTo>
                <a:cubicBezTo>
                  <a:pt x="229716" y="1075320"/>
                  <a:pt x="238014" y="1071525"/>
                  <a:pt x="244636" y="1063935"/>
                </a:cubicBezTo>
                <a:cubicBezTo>
                  <a:pt x="251259" y="1056345"/>
                  <a:pt x="254571" y="1044773"/>
                  <a:pt x="254571" y="1029221"/>
                </a:cubicBezTo>
                <a:cubicBezTo>
                  <a:pt x="254571" y="1014561"/>
                  <a:pt x="251241" y="1003455"/>
                  <a:pt x="244581" y="995902"/>
                </a:cubicBezTo>
                <a:cubicBezTo>
                  <a:pt x="237921" y="988349"/>
                  <a:pt x="229642" y="984572"/>
                  <a:pt x="219745" y="984572"/>
                </a:cubicBezTo>
                <a:close/>
                <a:moveTo>
                  <a:pt x="715826" y="984461"/>
                </a:moveTo>
                <a:cubicBezTo>
                  <a:pt x="706599" y="984461"/>
                  <a:pt x="698841" y="987549"/>
                  <a:pt x="692553" y="993725"/>
                </a:cubicBezTo>
                <a:cubicBezTo>
                  <a:pt x="686265" y="999902"/>
                  <a:pt x="682786" y="1008162"/>
                  <a:pt x="682117" y="1018505"/>
                </a:cubicBezTo>
                <a:lnTo>
                  <a:pt x="748308" y="1018505"/>
                </a:lnTo>
                <a:cubicBezTo>
                  <a:pt x="747415" y="1008534"/>
                  <a:pt x="744885" y="1001055"/>
                  <a:pt x="740718" y="996069"/>
                </a:cubicBezTo>
                <a:cubicBezTo>
                  <a:pt x="734318" y="988330"/>
                  <a:pt x="726021" y="984461"/>
                  <a:pt x="715826" y="984461"/>
                </a:cubicBezTo>
                <a:close/>
                <a:moveTo>
                  <a:pt x="458651" y="984461"/>
                </a:moveTo>
                <a:cubicBezTo>
                  <a:pt x="449424" y="984461"/>
                  <a:pt x="441666" y="987549"/>
                  <a:pt x="435378" y="993725"/>
                </a:cubicBezTo>
                <a:cubicBezTo>
                  <a:pt x="429090" y="999902"/>
                  <a:pt x="425611" y="1008162"/>
                  <a:pt x="424942" y="1018505"/>
                </a:cubicBezTo>
                <a:lnTo>
                  <a:pt x="491133" y="1018505"/>
                </a:lnTo>
                <a:cubicBezTo>
                  <a:pt x="490240" y="1008534"/>
                  <a:pt x="487710" y="1001055"/>
                  <a:pt x="483543" y="996069"/>
                </a:cubicBezTo>
                <a:cubicBezTo>
                  <a:pt x="477143" y="988330"/>
                  <a:pt x="468846" y="984461"/>
                  <a:pt x="458651" y="984461"/>
                </a:cubicBezTo>
                <a:close/>
                <a:moveTo>
                  <a:pt x="3046921" y="982451"/>
                </a:moveTo>
                <a:cubicBezTo>
                  <a:pt x="3048930" y="982451"/>
                  <a:pt x="3050512" y="982507"/>
                  <a:pt x="3051665" y="982619"/>
                </a:cubicBezTo>
                <a:cubicBezTo>
                  <a:pt x="3052819" y="982731"/>
                  <a:pt x="3053712" y="982917"/>
                  <a:pt x="3054344" y="983177"/>
                </a:cubicBezTo>
                <a:cubicBezTo>
                  <a:pt x="3054976" y="983437"/>
                  <a:pt x="3055423" y="983828"/>
                  <a:pt x="3055683" y="984349"/>
                </a:cubicBezTo>
                <a:cubicBezTo>
                  <a:pt x="3055944" y="984870"/>
                  <a:pt x="3056111" y="985502"/>
                  <a:pt x="3056186" y="986247"/>
                </a:cubicBezTo>
                <a:lnTo>
                  <a:pt x="3069245" y="1068176"/>
                </a:lnTo>
                <a:lnTo>
                  <a:pt x="3069469" y="1068176"/>
                </a:lnTo>
                <a:cubicBezTo>
                  <a:pt x="3074082" y="1061702"/>
                  <a:pt x="3078250" y="1055117"/>
                  <a:pt x="3081970" y="1048420"/>
                </a:cubicBezTo>
                <a:cubicBezTo>
                  <a:pt x="3085691" y="1041722"/>
                  <a:pt x="3089114" y="1034932"/>
                  <a:pt x="3092239" y="1028049"/>
                </a:cubicBezTo>
                <a:cubicBezTo>
                  <a:pt x="3095365" y="1021165"/>
                  <a:pt x="3098248" y="1014208"/>
                  <a:pt x="3100890" y="1007176"/>
                </a:cubicBezTo>
                <a:cubicBezTo>
                  <a:pt x="3103532" y="1000143"/>
                  <a:pt x="3106006" y="993018"/>
                  <a:pt x="3108313" y="985800"/>
                </a:cubicBezTo>
                <a:cubicBezTo>
                  <a:pt x="3108462" y="985205"/>
                  <a:pt x="3108741" y="984703"/>
                  <a:pt x="3109150" y="984293"/>
                </a:cubicBezTo>
                <a:cubicBezTo>
                  <a:pt x="3109559" y="983884"/>
                  <a:pt x="3110155" y="983530"/>
                  <a:pt x="3110936" y="983233"/>
                </a:cubicBezTo>
                <a:cubicBezTo>
                  <a:pt x="3111717" y="982935"/>
                  <a:pt x="3112778" y="982731"/>
                  <a:pt x="3114117" y="982619"/>
                </a:cubicBezTo>
                <a:cubicBezTo>
                  <a:pt x="3115456" y="982507"/>
                  <a:pt x="3117131" y="982451"/>
                  <a:pt x="3119140" y="982451"/>
                </a:cubicBezTo>
                <a:cubicBezTo>
                  <a:pt x="3122489" y="982451"/>
                  <a:pt x="3124721" y="982675"/>
                  <a:pt x="3125837" y="983121"/>
                </a:cubicBezTo>
                <a:cubicBezTo>
                  <a:pt x="3126954" y="983568"/>
                  <a:pt x="3127512" y="984237"/>
                  <a:pt x="3127512" y="985130"/>
                </a:cubicBezTo>
                <a:cubicBezTo>
                  <a:pt x="3127512" y="985949"/>
                  <a:pt x="3127437" y="986786"/>
                  <a:pt x="3127288" y="987642"/>
                </a:cubicBezTo>
                <a:cubicBezTo>
                  <a:pt x="3127139" y="988498"/>
                  <a:pt x="3126879" y="989298"/>
                  <a:pt x="3126507" y="990042"/>
                </a:cubicBezTo>
                <a:cubicBezTo>
                  <a:pt x="3124051" y="996813"/>
                  <a:pt x="3121373" y="1003864"/>
                  <a:pt x="3118470" y="1011194"/>
                </a:cubicBezTo>
                <a:cubicBezTo>
                  <a:pt x="3115568" y="1018524"/>
                  <a:pt x="3112182" y="1026188"/>
                  <a:pt x="3108313" y="1034188"/>
                </a:cubicBezTo>
                <a:cubicBezTo>
                  <a:pt x="3104443" y="1042187"/>
                  <a:pt x="3099923" y="1050540"/>
                  <a:pt x="3094751" y="1059247"/>
                </a:cubicBezTo>
                <a:cubicBezTo>
                  <a:pt x="3089579" y="1067953"/>
                  <a:pt x="3083421" y="1077106"/>
                  <a:pt x="3076278" y="1086706"/>
                </a:cubicBezTo>
                <a:lnTo>
                  <a:pt x="3047368" y="1126108"/>
                </a:lnTo>
                <a:cubicBezTo>
                  <a:pt x="3046921" y="1126703"/>
                  <a:pt x="3046363" y="1127224"/>
                  <a:pt x="3045693" y="1127670"/>
                </a:cubicBezTo>
                <a:cubicBezTo>
                  <a:pt x="3045023" y="1128117"/>
                  <a:pt x="3044205" y="1128508"/>
                  <a:pt x="3043237" y="1128843"/>
                </a:cubicBezTo>
                <a:cubicBezTo>
                  <a:pt x="3042270" y="1129177"/>
                  <a:pt x="3041098" y="1129419"/>
                  <a:pt x="3039722" y="1129568"/>
                </a:cubicBezTo>
                <a:cubicBezTo>
                  <a:pt x="3038345" y="1129717"/>
                  <a:pt x="3036726" y="1129791"/>
                  <a:pt x="3034866" y="1129791"/>
                </a:cubicBezTo>
                <a:cubicBezTo>
                  <a:pt x="3032857" y="1129791"/>
                  <a:pt x="3031201" y="1129698"/>
                  <a:pt x="3029899" y="1129512"/>
                </a:cubicBezTo>
                <a:cubicBezTo>
                  <a:pt x="3028597" y="1129326"/>
                  <a:pt x="3027611" y="1129010"/>
                  <a:pt x="3026941" y="1128563"/>
                </a:cubicBezTo>
                <a:cubicBezTo>
                  <a:pt x="3026271" y="1128117"/>
                  <a:pt x="3025974" y="1127522"/>
                  <a:pt x="3026048" y="1126778"/>
                </a:cubicBezTo>
                <a:cubicBezTo>
                  <a:pt x="3026122" y="1126033"/>
                  <a:pt x="3026569" y="1125140"/>
                  <a:pt x="3027388" y="1124099"/>
                </a:cubicBezTo>
                <a:lnTo>
                  <a:pt x="3054623" y="1089161"/>
                </a:lnTo>
                <a:lnTo>
                  <a:pt x="3037992" y="991046"/>
                </a:lnTo>
                <a:cubicBezTo>
                  <a:pt x="3037842" y="990153"/>
                  <a:pt x="3037731" y="989335"/>
                  <a:pt x="3037657" y="988591"/>
                </a:cubicBezTo>
                <a:cubicBezTo>
                  <a:pt x="3037582" y="987847"/>
                  <a:pt x="3037545" y="987214"/>
                  <a:pt x="3037545" y="986693"/>
                </a:cubicBezTo>
                <a:cubicBezTo>
                  <a:pt x="3037545" y="985875"/>
                  <a:pt x="3037675" y="985186"/>
                  <a:pt x="3037936" y="984628"/>
                </a:cubicBezTo>
                <a:cubicBezTo>
                  <a:pt x="3038196" y="984070"/>
                  <a:pt x="3038698" y="983624"/>
                  <a:pt x="3039443" y="983289"/>
                </a:cubicBezTo>
                <a:cubicBezTo>
                  <a:pt x="3040187" y="982954"/>
                  <a:pt x="3041173" y="982731"/>
                  <a:pt x="3042400" y="982619"/>
                </a:cubicBezTo>
                <a:cubicBezTo>
                  <a:pt x="3043628" y="982507"/>
                  <a:pt x="3045135" y="982451"/>
                  <a:pt x="3046921" y="982451"/>
                </a:cubicBezTo>
                <a:close/>
                <a:moveTo>
                  <a:pt x="3679552" y="981000"/>
                </a:moveTo>
                <a:cubicBezTo>
                  <a:pt x="3682529" y="981000"/>
                  <a:pt x="3685394" y="981242"/>
                  <a:pt x="3688147" y="981726"/>
                </a:cubicBezTo>
                <a:cubicBezTo>
                  <a:pt x="3690901" y="982210"/>
                  <a:pt x="3693486" y="982861"/>
                  <a:pt x="3695905" y="983679"/>
                </a:cubicBezTo>
                <a:cubicBezTo>
                  <a:pt x="3698323" y="984498"/>
                  <a:pt x="3700519" y="985521"/>
                  <a:pt x="3702490" y="986749"/>
                </a:cubicBezTo>
                <a:cubicBezTo>
                  <a:pt x="3704462" y="987977"/>
                  <a:pt x="3705988" y="989074"/>
                  <a:pt x="3707067" y="990042"/>
                </a:cubicBezTo>
                <a:cubicBezTo>
                  <a:pt x="3708146" y="991009"/>
                  <a:pt x="3708816" y="991828"/>
                  <a:pt x="3709076" y="992497"/>
                </a:cubicBezTo>
                <a:cubicBezTo>
                  <a:pt x="3709336" y="993167"/>
                  <a:pt x="3709467" y="993911"/>
                  <a:pt x="3709467" y="994730"/>
                </a:cubicBezTo>
                <a:cubicBezTo>
                  <a:pt x="3709467" y="996069"/>
                  <a:pt x="3709336" y="997446"/>
                  <a:pt x="3709076" y="998860"/>
                </a:cubicBezTo>
                <a:cubicBezTo>
                  <a:pt x="3708816" y="1000274"/>
                  <a:pt x="3708425" y="1001594"/>
                  <a:pt x="3707904" y="1002822"/>
                </a:cubicBezTo>
                <a:cubicBezTo>
                  <a:pt x="3707383" y="1004050"/>
                  <a:pt x="3706769" y="1005073"/>
                  <a:pt x="3706062" y="1005892"/>
                </a:cubicBezTo>
                <a:cubicBezTo>
                  <a:pt x="3705355" y="1006710"/>
                  <a:pt x="3704556" y="1007120"/>
                  <a:pt x="3703663" y="1007120"/>
                </a:cubicBezTo>
                <a:cubicBezTo>
                  <a:pt x="3702621" y="1007120"/>
                  <a:pt x="3701542" y="1006580"/>
                  <a:pt x="3700425" y="1005501"/>
                </a:cubicBezTo>
                <a:cubicBezTo>
                  <a:pt x="3699309" y="1004422"/>
                  <a:pt x="3697840" y="1003213"/>
                  <a:pt x="3696017" y="1001874"/>
                </a:cubicBezTo>
                <a:cubicBezTo>
                  <a:pt x="3694193" y="1000534"/>
                  <a:pt x="3691886" y="999306"/>
                  <a:pt x="3689096" y="998190"/>
                </a:cubicBezTo>
                <a:cubicBezTo>
                  <a:pt x="3686305" y="997074"/>
                  <a:pt x="3682752" y="996516"/>
                  <a:pt x="3678436" y="996516"/>
                </a:cubicBezTo>
                <a:cubicBezTo>
                  <a:pt x="3673673" y="996516"/>
                  <a:pt x="3669451" y="997502"/>
                  <a:pt x="3665767" y="999474"/>
                </a:cubicBezTo>
                <a:cubicBezTo>
                  <a:pt x="3662084" y="1001446"/>
                  <a:pt x="3658884" y="1004013"/>
                  <a:pt x="3656168" y="1007176"/>
                </a:cubicBezTo>
                <a:cubicBezTo>
                  <a:pt x="3653452" y="1010338"/>
                  <a:pt x="3651201" y="1013929"/>
                  <a:pt x="3649414" y="1017947"/>
                </a:cubicBezTo>
                <a:cubicBezTo>
                  <a:pt x="3647629" y="1021965"/>
                  <a:pt x="3646178" y="1026021"/>
                  <a:pt x="3645061" y="1030114"/>
                </a:cubicBezTo>
                <a:cubicBezTo>
                  <a:pt x="3643945" y="1034206"/>
                  <a:pt x="3643145" y="1038169"/>
                  <a:pt x="3642662" y="1042001"/>
                </a:cubicBezTo>
                <a:cubicBezTo>
                  <a:pt x="3642178" y="1045834"/>
                  <a:pt x="3641936" y="1049164"/>
                  <a:pt x="3641936" y="1051991"/>
                </a:cubicBezTo>
                <a:cubicBezTo>
                  <a:pt x="3641936" y="1059656"/>
                  <a:pt x="3643610" y="1065460"/>
                  <a:pt x="3646959" y="1069404"/>
                </a:cubicBezTo>
                <a:cubicBezTo>
                  <a:pt x="3650307" y="1073348"/>
                  <a:pt x="3655293" y="1075320"/>
                  <a:pt x="3661916" y="1075320"/>
                </a:cubicBezTo>
                <a:cubicBezTo>
                  <a:pt x="3666753" y="1075320"/>
                  <a:pt x="3670902" y="1074725"/>
                  <a:pt x="3674362" y="1073534"/>
                </a:cubicBezTo>
                <a:cubicBezTo>
                  <a:pt x="3677822" y="1072344"/>
                  <a:pt x="3680761" y="1070986"/>
                  <a:pt x="3683180" y="1069460"/>
                </a:cubicBezTo>
                <a:cubicBezTo>
                  <a:pt x="3685598" y="1067935"/>
                  <a:pt x="3687589" y="1066577"/>
                  <a:pt x="3689152" y="1065386"/>
                </a:cubicBezTo>
                <a:cubicBezTo>
                  <a:pt x="3690714" y="1064195"/>
                  <a:pt x="3692091" y="1063600"/>
                  <a:pt x="3693282" y="1063600"/>
                </a:cubicBezTo>
                <a:cubicBezTo>
                  <a:pt x="3693877" y="1063600"/>
                  <a:pt x="3694342" y="1063879"/>
                  <a:pt x="3694677" y="1064437"/>
                </a:cubicBezTo>
                <a:cubicBezTo>
                  <a:pt x="3695012" y="1064995"/>
                  <a:pt x="3695179" y="1065795"/>
                  <a:pt x="3695179" y="1066837"/>
                </a:cubicBezTo>
                <a:cubicBezTo>
                  <a:pt x="3695179" y="1067730"/>
                  <a:pt x="3695105" y="1068790"/>
                  <a:pt x="3694956" y="1070018"/>
                </a:cubicBezTo>
                <a:cubicBezTo>
                  <a:pt x="3694807" y="1071246"/>
                  <a:pt x="3694565" y="1072511"/>
                  <a:pt x="3694230" y="1073813"/>
                </a:cubicBezTo>
                <a:cubicBezTo>
                  <a:pt x="3693895" y="1075116"/>
                  <a:pt x="3693486" y="1076325"/>
                  <a:pt x="3693002" y="1077441"/>
                </a:cubicBezTo>
                <a:cubicBezTo>
                  <a:pt x="3692519" y="1078557"/>
                  <a:pt x="3691831" y="1079580"/>
                  <a:pt x="3690938" y="1080511"/>
                </a:cubicBezTo>
                <a:cubicBezTo>
                  <a:pt x="3690045" y="1081441"/>
                  <a:pt x="3688482" y="1082576"/>
                  <a:pt x="3686249" y="1083915"/>
                </a:cubicBezTo>
                <a:cubicBezTo>
                  <a:pt x="3684017" y="1085254"/>
                  <a:pt x="3681431" y="1086464"/>
                  <a:pt x="3678492" y="1087543"/>
                </a:cubicBezTo>
                <a:cubicBezTo>
                  <a:pt x="3675553" y="1088622"/>
                  <a:pt x="3672371" y="1089515"/>
                  <a:pt x="3668948" y="1090222"/>
                </a:cubicBezTo>
                <a:cubicBezTo>
                  <a:pt x="3665525" y="1090929"/>
                  <a:pt x="3661990" y="1091282"/>
                  <a:pt x="3658344" y="1091282"/>
                </a:cubicBezTo>
                <a:cubicBezTo>
                  <a:pt x="3646364" y="1091282"/>
                  <a:pt x="3637415" y="1088231"/>
                  <a:pt x="3631500" y="1082129"/>
                </a:cubicBezTo>
                <a:cubicBezTo>
                  <a:pt x="3625584" y="1076027"/>
                  <a:pt x="3622625" y="1066949"/>
                  <a:pt x="3622625" y="1054894"/>
                </a:cubicBezTo>
                <a:cubicBezTo>
                  <a:pt x="3622625" y="1050354"/>
                  <a:pt x="3623016" y="1045387"/>
                  <a:pt x="3623798" y="1039992"/>
                </a:cubicBezTo>
                <a:cubicBezTo>
                  <a:pt x="3624579" y="1034597"/>
                  <a:pt x="3625900" y="1029165"/>
                  <a:pt x="3627760" y="1023695"/>
                </a:cubicBezTo>
                <a:cubicBezTo>
                  <a:pt x="3629621" y="1018226"/>
                  <a:pt x="3632002" y="1012924"/>
                  <a:pt x="3634904" y="1007789"/>
                </a:cubicBezTo>
                <a:cubicBezTo>
                  <a:pt x="3637806" y="1002655"/>
                  <a:pt x="3641378" y="998097"/>
                  <a:pt x="3645620" y="994116"/>
                </a:cubicBezTo>
                <a:cubicBezTo>
                  <a:pt x="3649861" y="990135"/>
                  <a:pt x="3654772" y="986954"/>
                  <a:pt x="3660354" y="984572"/>
                </a:cubicBezTo>
                <a:cubicBezTo>
                  <a:pt x="3665934" y="982191"/>
                  <a:pt x="3672334" y="981000"/>
                  <a:pt x="3679552" y="981000"/>
                </a:cubicBezTo>
                <a:close/>
                <a:moveTo>
                  <a:pt x="2365102" y="981000"/>
                </a:moveTo>
                <a:cubicBezTo>
                  <a:pt x="2368079" y="981000"/>
                  <a:pt x="2370944" y="981242"/>
                  <a:pt x="2373697" y="981726"/>
                </a:cubicBezTo>
                <a:cubicBezTo>
                  <a:pt x="2376451" y="982210"/>
                  <a:pt x="2379036" y="982861"/>
                  <a:pt x="2381455" y="983679"/>
                </a:cubicBezTo>
                <a:cubicBezTo>
                  <a:pt x="2383873" y="984498"/>
                  <a:pt x="2386068" y="985521"/>
                  <a:pt x="2388040" y="986749"/>
                </a:cubicBezTo>
                <a:cubicBezTo>
                  <a:pt x="2390013" y="987977"/>
                  <a:pt x="2391538" y="989074"/>
                  <a:pt x="2392617" y="990042"/>
                </a:cubicBezTo>
                <a:cubicBezTo>
                  <a:pt x="2393696" y="991009"/>
                  <a:pt x="2394365" y="991828"/>
                  <a:pt x="2394626" y="992497"/>
                </a:cubicBezTo>
                <a:cubicBezTo>
                  <a:pt x="2394886" y="993167"/>
                  <a:pt x="2395017" y="993911"/>
                  <a:pt x="2395017" y="994730"/>
                </a:cubicBezTo>
                <a:cubicBezTo>
                  <a:pt x="2395017" y="996069"/>
                  <a:pt x="2394886" y="997446"/>
                  <a:pt x="2394626" y="998860"/>
                </a:cubicBezTo>
                <a:cubicBezTo>
                  <a:pt x="2394365" y="1000274"/>
                  <a:pt x="2393975" y="1001594"/>
                  <a:pt x="2393454" y="1002822"/>
                </a:cubicBezTo>
                <a:cubicBezTo>
                  <a:pt x="2392933" y="1004050"/>
                  <a:pt x="2392319" y="1005073"/>
                  <a:pt x="2391612" y="1005892"/>
                </a:cubicBezTo>
                <a:cubicBezTo>
                  <a:pt x="2390905" y="1006710"/>
                  <a:pt x="2390105" y="1007120"/>
                  <a:pt x="2389212" y="1007120"/>
                </a:cubicBezTo>
                <a:cubicBezTo>
                  <a:pt x="2388171" y="1007120"/>
                  <a:pt x="2387092" y="1006580"/>
                  <a:pt x="2385976" y="1005501"/>
                </a:cubicBezTo>
                <a:cubicBezTo>
                  <a:pt x="2384859" y="1004422"/>
                  <a:pt x="2383390" y="1003213"/>
                  <a:pt x="2381566" y="1001874"/>
                </a:cubicBezTo>
                <a:cubicBezTo>
                  <a:pt x="2379743" y="1000534"/>
                  <a:pt x="2377437" y="999306"/>
                  <a:pt x="2374646" y="998190"/>
                </a:cubicBezTo>
                <a:cubicBezTo>
                  <a:pt x="2371855" y="997074"/>
                  <a:pt x="2368302" y="996516"/>
                  <a:pt x="2363986" y="996516"/>
                </a:cubicBezTo>
                <a:cubicBezTo>
                  <a:pt x="2359224" y="996516"/>
                  <a:pt x="2355000" y="997502"/>
                  <a:pt x="2351317" y="999474"/>
                </a:cubicBezTo>
                <a:cubicBezTo>
                  <a:pt x="2347633" y="1001446"/>
                  <a:pt x="2344434" y="1004013"/>
                  <a:pt x="2341718" y="1007176"/>
                </a:cubicBezTo>
                <a:cubicBezTo>
                  <a:pt x="2339001" y="1010338"/>
                  <a:pt x="2336750" y="1013929"/>
                  <a:pt x="2334965" y="1017947"/>
                </a:cubicBezTo>
                <a:cubicBezTo>
                  <a:pt x="2333179" y="1021965"/>
                  <a:pt x="2331728" y="1026021"/>
                  <a:pt x="2330611" y="1030114"/>
                </a:cubicBezTo>
                <a:cubicBezTo>
                  <a:pt x="2329495" y="1034206"/>
                  <a:pt x="2328695" y="1038169"/>
                  <a:pt x="2328211" y="1042001"/>
                </a:cubicBezTo>
                <a:cubicBezTo>
                  <a:pt x="2327728" y="1045834"/>
                  <a:pt x="2327486" y="1049164"/>
                  <a:pt x="2327486" y="1051991"/>
                </a:cubicBezTo>
                <a:cubicBezTo>
                  <a:pt x="2327486" y="1059656"/>
                  <a:pt x="2329160" y="1065460"/>
                  <a:pt x="2332509" y="1069404"/>
                </a:cubicBezTo>
                <a:cubicBezTo>
                  <a:pt x="2335857" y="1073348"/>
                  <a:pt x="2340843" y="1075320"/>
                  <a:pt x="2347466" y="1075320"/>
                </a:cubicBezTo>
                <a:cubicBezTo>
                  <a:pt x="2352303" y="1075320"/>
                  <a:pt x="2356452" y="1074725"/>
                  <a:pt x="2359912" y="1073534"/>
                </a:cubicBezTo>
                <a:cubicBezTo>
                  <a:pt x="2363372" y="1072344"/>
                  <a:pt x="2366312" y="1070986"/>
                  <a:pt x="2368730" y="1069460"/>
                </a:cubicBezTo>
                <a:cubicBezTo>
                  <a:pt x="2371149" y="1067935"/>
                  <a:pt x="2373139" y="1066577"/>
                  <a:pt x="2374702" y="1065386"/>
                </a:cubicBezTo>
                <a:cubicBezTo>
                  <a:pt x="2376265" y="1064195"/>
                  <a:pt x="2377641" y="1063600"/>
                  <a:pt x="2378832" y="1063600"/>
                </a:cubicBezTo>
                <a:cubicBezTo>
                  <a:pt x="2379427" y="1063600"/>
                  <a:pt x="2379892" y="1063879"/>
                  <a:pt x="2380227" y="1064437"/>
                </a:cubicBezTo>
                <a:cubicBezTo>
                  <a:pt x="2380562" y="1064995"/>
                  <a:pt x="2380729" y="1065795"/>
                  <a:pt x="2380729" y="1066837"/>
                </a:cubicBezTo>
                <a:cubicBezTo>
                  <a:pt x="2380729" y="1067730"/>
                  <a:pt x="2380655" y="1068790"/>
                  <a:pt x="2380506" y="1070018"/>
                </a:cubicBezTo>
                <a:cubicBezTo>
                  <a:pt x="2380357" y="1071246"/>
                  <a:pt x="2380115" y="1072511"/>
                  <a:pt x="2379780" y="1073813"/>
                </a:cubicBezTo>
                <a:cubicBezTo>
                  <a:pt x="2379446" y="1075116"/>
                  <a:pt x="2379036" y="1076325"/>
                  <a:pt x="2378553" y="1077441"/>
                </a:cubicBezTo>
                <a:cubicBezTo>
                  <a:pt x="2378069" y="1078557"/>
                  <a:pt x="2377381" y="1079580"/>
                  <a:pt x="2376488" y="1080511"/>
                </a:cubicBezTo>
                <a:cubicBezTo>
                  <a:pt x="2375595" y="1081441"/>
                  <a:pt x="2374032" y="1082576"/>
                  <a:pt x="2371799" y="1083915"/>
                </a:cubicBezTo>
                <a:cubicBezTo>
                  <a:pt x="2369567" y="1085254"/>
                  <a:pt x="2366981" y="1086464"/>
                  <a:pt x="2364042" y="1087543"/>
                </a:cubicBezTo>
                <a:cubicBezTo>
                  <a:pt x="2361103" y="1088622"/>
                  <a:pt x="2357921" y="1089515"/>
                  <a:pt x="2354498" y="1090222"/>
                </a:cubicBezTo>
                <a:cubicBezTo>
                  <a:pt x="2351075" y="1090929"/>
                  <a:pt x="2347540" y="1091282"/>
                  <a:pt x="2343894" y="1091282"/>
                </a:cubicBezTo>
                <a:cubicBezTo>
                  <a:pt x="2331913" y="1091282"/>
                  <a:pt x="2322965" y="1088231"/>
                  <a:pt x="2317049" y="1082129"/>
                </a:cubicBezTo>
                <a:cubicBezTo>
                  <a:pt x="2311134" y="1076027"/>
                  <a:pt x="2308175" y="1066949"/>
                  <a:pt x="2308175" y="1054894"/>
                </a:cubicBezTo>
                <a:cubicBezTo>
                  <a:pt x="2308175" y="1050354"/>
                  <a:pt x="2308566" y="1045387"/>
                  <a:pt x="2309347" y="1039992"/>
                </a:cubicBezTo>
                <a:cubicBezTo>
                  <a:pt x="2310129" y="1034597"/>
                  <a:pt x="2311450" y="1029165"/>
                  <a:pt x="2313310" y="1023695"/>
                </a:cubicBezTo>
                <a:cubicBezTo>
                  <a:pt x="2315171" y="1018226"/>
                  <a:pt x="2317552" y="1012924"/>
                  <a:pt x="2320454" y="1007789"/>
                </a:cubicBezTo>
                <a:cubicBezTo>
                  <a:pt x="2323356" y="1002655"/>
                  <a:pt x="2326928" y="998097"/>
                  <a:pt x="2331170" y="994116"/>
                </a:cubicBezTo>
                <a:cubicBezTo>
                  <a:pt x="2335411" y="990135"/>
                  <a:pt x="2340323" y="986954"/>
                  <a:pt x="2345903" y="984572"/>
                </a:cubicBezTo>
                <a:cubicBezTo>
                  <a:pt x="2351485" y="982191"/>
                  <a:pt x="2357884" y="981000"/>
                  <a:pt x="2365102" y="981000"/>
                </a:cubicBezTo>
                <a:close/>
                <a:moveTo>
                  <a:pt x="1250677" y="981000"/>
                </a:moveTo>
                <a:cubicBezTo>
                  <a:pt x="1253654" y="981000"/>
                  <a:pt x="1256519" y="981242"/>
                  <a:pt x="1259272" y="981726"/>
                </a:cubicBezTo>
                <a:cubicBezTo>
                  <a:pt x="1262025" y="982210"/>
                  <a:pt x="1264611" y="982861"/>
                  <a:pt x="1267030" y="983679"/>
                </a:cubicBezTo>
                <a:cubicBezTo>
                  <a:pt x="1269448" y="984498"/>
                  <a:pt x="1271644" y="985521"/>
                  <a:pt x="1273616" y="986749"/>
                </a:cubicBezTo>
                <a:cubicBezTo>
                  <a:pt x="1275588" y="987977"/>
                  <a:pt x="1277113" y="989074"/>
                  <a:pt x="1278192" y="990042"/>
                </a:cubicBezTo>
                <a:cubicBezTo>
                  <a:pt x="1279271" y="991009"/>
                  <a:pt x="1279941" y="991828"/>
                  <a:pt x="1280201" y="992497"/>
                </a:cubicBezTo>
                <a:cubicBezTo>
                  <a:pt x="1280462" y="993167"/>
                  <a:pt x="1280592" y="993911"/>
                  <a:pt x="1280592" y="994730"/>
                </a:cubicBezTo>
                <a:cubicBezTo>
                  <a:pt x="1280592" y="996069"/>
                  <a:pt x="1280462" y="997446"/>
                  <a:pt x="1280201" y="998860"/>
                </a:cubicBezTo>
                <a:cubicBezTo>
                  <a:pt x="1279941" y="1000274"/>
                  <a:pt x="1279550" y="1001594"/>
                  <a:pt x="1279029" y="1002822"/>
                </a:cubicBezTo>
                <a:cubicBezTo>
                  <a:pt x="1278508" y="1004050"/>
                  <a:pt x="1277895" y="1005073"/>
                  <a:pt x="1277187" y="1005892"/>
                </a:cubicBezTo>
                <a:cubicBezTo>
                  <a:pt x="1276481" y="1006710"/>
                  <a:pt x="1275681" y="1007120"/>
                  <a:pt x="1274788" y="1007120"/>
                </a:cubicBezTo>
                <a:cubicBezTo>
                  <a:pt x="1273746" y="1007120"/>
                  <a:pt x="1272667" y="1006580"/>
                  <a:pt x="1271551" y="1005501"/>
                </a:cubicBezTo>
                <a:cubicBezTo>
                  <a:pt x="1270434" y="1004422"/>
                  <a:pt x="1268965" y="1003213"/>
                  <a:pt x="1267142" y="1001874"/>
                </a:cubicBezTo>
                <a:cubicBezTo>
                  <a:pt x="1265318" y="1000534"/>
                  <a:pt x="1263012" y="999306"/>
                  <a:pt x="1260221" y="998190"/>
                </a:cubicBezTo>
                <a:cubicBezTo>
                  <a:pt x="1257431" y="997074"/>
                  <a:pt x="1253877" y="996516"/>
                  <a:pt x="1249561" y="996516"/>
                </a:cubicBezTo>
                <a:cubicBezTo>
                  <a:pt x="1244799" y="996516"/>
                  <a:pt x="1240576" y="997502"/>
                  <a:pt x="1236892" y="999474"/>
                </a:cubicBezTo>
                <a:cubicBezTo>
                  <a:pt x="1233209" y="1001446"/>
                  <a:pt x="1230009" y="1004013"/>
                  <a:pt x="1227293" y="1007176"/>
                </a:cubicBezTo>
                <a:cubicBezTo>
                  <a:pt x="1224577" y="1010338"/>
                  <a:pt x="1222326" y="1013929"/>
                  <a:pt x="1220540" y="1017947"/>
                </a:cubicBezTo>
                <a:cubicBezTo>
                  <a:pt x="1218754" y="1021965"/>
                  <a:pt x="1217303" y="1026021"/>
                  <a:pt x="1216187" y="1030114"/>
                </a:cubicBezTo>
                <a:cubicBezTo>
                  <a:pt x="1215070" y="1034206"/>
                  <a:pt x="1214271" y="1038169"/>
                  <a:pt x="1213787" y="1042001"/>
                </a:cubicBezTo>
                <a:cubicBezTo>
                  <a:pt x="1213303" y="1045834"/>
                  <a:pt x="1213061" y="1049164"/>
                  <a:pt x="1213061" y="1051991"/>
                </a:cubicBezTo>
                <a:cubicBezTo>
                  <a:pt x="1213061" y="1059656"/>
                  <a:pt x="1214735" y="1065460"/>
                  <a:pt x="1218084" y="1069404"/>
                </a:cubicBezTo>
                <a:cubicBezTo>
                  <a:pt x="1221433" y="1073348"/>
                  <a:pt x="1226418" y="1075320"/>
                  <a:pt x="1233041" y="1075320"/>
                </a:cubicBezTo>
                <a:cubicBezTo>
                  <a:pt x="1237878" y="1075320"/>
                  <a:pt x="1242027" y="1074725"/>
                  <a:pt x="1245487" y="1073534"/>
                </a:cubicBezTo>
                <a:cubicBezTo>
                  <a:pt x="1248947" y="1072344"/>
                  <a:pt x="1251887" y="1070986"/>
                  <a:pt x="1254305" y="1069460"/>
                </a:cubicBezTo>
                <a:cubicBezTo>
                  <a:pt x="1256723" y="1067935"/>
                  <a:pt x="1258714" y="1066577"/>
                  <a:pt x="1260277" y="1065386"/>
                </a:cubicBezTo>
                <a:cubicBezTo>
                  <a:pt x="1261840" y="1064195"/>
                  <a:pt x="1263216" y="1063600"/>
                  <a:pt x="1264407" y="1063600"/>
                </a:cubicBezTo>
                <a:cubicBezTo>
                  <a:pt x="1265002" y="1063600"/>
                  <a:pt x="1265467" y="1063879"/>
                  <a:pt x="1265802" y="1064437"/>
                </a:cubicBezTo>
                <a:cubicBezTo>
                  <a:pt x="1266137" y="1064995"/>
                  <a:pt x="1266304" y="1065795"/>
                  <a:pt x="1266304" y="1066837"/>
                </a:cubicBezTo>
                <a:cubicBezTo>
                  <a:pt x="1266304" y="1067730"/>
                  <a:pt x="1266230" y="1068790"/>
                  <a:pt x="1266081" y="1070018"/>
                </a:cubicBezTo>
                <a:cubicBezTo>
                  <a:pt x="1265932" y="1071246"/>
                  <a:pt x="1265690" y="1072511"/>
                  <a:pt x="1265356" y="1073813"/>
                </a:cubicBezTo>
                <a:cubicBezTo>
                  <a:pt x="1265021" y="1075116"/>
                  <a:pt x="1264611" y="1076325"/>
                  <a:pt x="1264128" y="1077441"/>
                </a:cubicBezTo>
                <a:cubicBezTo>
                  <a:pt x="1263644" y="1078557"/>
                  <a:pt x="1262956" y="1079580"/>
                  <a:pt x="1262063" y="1080511"/>
                </a:cubicBezTo>
                <a:cubicBezTo>
                  <a:pt x="1261170" y="1081441"/>
                  <a:pt x="1259607" y="1082576"/>
                  <a:pt x="1257375" y="1083915"/>
                </a:cubicBezTo>
                <a:cubicBezTo>
                  <a:pt x="1255142" y="1085254"/>
                  <a:pt x="1252556" y="1086464"/>
                  <a:pt x="1249617" y="1087543"/>
                </a:cubicBezTo>
                <a:cubicBezTo>
                  <a:pt x="1246678" y="1088622"/>
                  <a:pt x="1243496" y="1089515"/>
                  <a:pt x="1240073" y="1090222"/>
                </a:cubicBezTo>
                <a:cubicBezTo>
                  <a:pt x="1236651" y="1090929"/>
                  <a:pt x="1233116" y="1091282"/>
                  <a:pt x="1229469" y="1091282"/>
                </a:cubicBezTo>
                <a:cubicBezTo>
                  <a:pt x="1217489" y="1091282"/>
                  <a:pt x="1208541" y="1088231"/>
                  <a:pt x="1202624" y="1082129"/>
                </a:cubicBezTo>
                <a:cubicBezTo>
                  <a:pt x="1196709" y="1076027"/>
                  <a:pt x="1193751" y="1066949"/>
                  <a:pt x="1193751" y="1054894"/>
                </a:cubicBezTo>
                <a:cubicBezTo>
                  <a:pt x="1193751" y="1050354"/>
                  <a:pt x="1194141" y="1045387"/>
                  <a:pt x="1194923" y="1039992"/>
                </a:cubicBezTo>
                <a:cubicBezTo>
                  <a:pt x="1195704" y="1034597"/>
                  <a:pt x="1197025" y="1029165"/>
                  <a:pt x="1198885" y="1023695"/>
                </a:cubicBezTo>
                <a:cubicBezTo>
                  <a:pt x="1200745" y="1018226"/>
                  <a:pt x="1203127" y="1012924"/>
                  <a:pt x="1206029" y="1007789"/>
                </a:cubicBezTo>
                <a:cubicBezTo>
                  <a:pt x="1208931" y="1002655"/>
                  <a:pt x="1212503" y="998097"/>
                  <a:pt x="1216744" y="994116"/>
                </a:cubicBezTo>
                <a:cubicBezTo>
                  <a:pt x="1220986" y="990135"/>
                  <a:pt x="1225897" y="986954"/>
                  <a:pt x="1231479" y="984572"/>
                </a:cubicBezTo>
                <a:cubicBezTo>
                  <a:pt x="1237060" y="982191"/>
                  <a:pt x="1243459" y="981000"/>
                  <a:pt x="1250677" y="981000"/>
                </a:cubicBezTo>
                <a:close/>
                <a:moveTo>
                  <a:pt x="4067063" y="980889"/>
                </a:moveTo>
                <a:cubicBezTo>
                  <a:pt x="4073686" y="980889"/>
                  <a:pt x="4079360" y="982228"/>
                  <a:pt x="4084086" y="984907"/>
                </a:cubicBezTo>
                <a:cubicBezTo>
                  <a:pt x="4088811" y="987586"/>
                  <a:pt x="4093034" y="991270"/>
                  <a:pt x="4096755" y="995958"/>
                </a:cubicBezTo>
                <a:lnTo>
                  <a:pt x="4098876" y="985800"/>
                </a:lnTo>
                <a:cubicBezTo>
                  <a:pt x="4099173" y="984609"/>
                  <a:pt x="4100029" y="983754"/>
                  <a:pt x="4101443" y="983233"/>
                </a:cubicBezTo>
                <a:cubicBezTo>
                  <a:pt x="4102857" y="982712"/>
                  <a:pt x="4105052" y="982451"/>
                  <a:pt x="4108028" y="982451"/>
                </a:cubicBezTo>
                <a:cubicBezTo>
                  <a:pt x="4109517" y="982451"/>
                  <a:pt x="4110763" y="982507"/>
                  <a:pt x="4111768" y="982619"/>
                </a:cubicBezTo>
                <a:cubicBezTo>
                  <a:pt x="4112772" y="982731"/>
                  <a:pt x="4113572" y="982935"/>
                  <a:pt x="4114168" y="983233"/>
                </a:cubicBezTo>
                <a:cubicBezTo>
                  <a:pt x="4114763" y="983530"/>
                  <a:pt x="4115135" y="983903"/>
                  <a:pt x="4115284" y="984349"/>
                </a:cubicBezTo>
                <a:cubicBezTo>
                  <a:pt x="4115433" y="984796"/>
                  <a:pt x="4115470" y="985279"/>
                  <a:pt x="4115395" y="985800"/>
                </a:cubicBezTo>
                <a:lnTo>
                  <a:pt x="4095304" y="1086371"/>
                </a:lnTo>
                <a:cubicBezTo>
                  <a:pt x="4095006" y="1087636"/>
                  <a:pt x="4094187" y="1088529"/>
                  <a:pt x="4092848" y="1089050"/>
                </a:cubicBezTo>
                <a:cubicBezTo>
                  <a:pt x="4091509" y="1089570"/>
                  <a:pt x="4089276" y="1089831"/>
                  <a:pt x="4086151" y="1089831"/>
                </a:cubicBezTo>
                <a:cubicBezTo>
                  <a:pt x="4084662" y="1089831"/>
                  <a:pt x="4083435" y="1089757"/>
                  <a:pt x="4082467" y="1089608"/>
                </a:cubicBezTo>
                <a:cubicBezTo>
                  <a:pt x="4081500" y="1089459"/>
                  <a:pt x="4080718" y="1089254"/>
                  <a:pt x="4080123" y="1088994"/>
                </a:cubicBezTo>
                <a:cubicBezTo>
                  <a:pt x="4079528" y="1088733"/>
                  <a:pt x="4079119" y="1088398"/>
                  <a:pt x="4078895" y="1087989"/>
                </a:cubicBezTo>
                <a:cubicBezTo>
                  <a:pt x="4078672" y="1087580"/>
                  <a:pt x="4078672" y="1087040"/>
                  <a:pt x="4078895" y="1086371"/>
                </a:cubicBezTo>
                <a:lnTo>
                  <a:pt x="4082579" y="1067395"/>
                </a:lnTo>
                <a:cubicBezTo>
                  <a:pt x="4081611" y="1069776"/>
                  <a:pt x="4079863" y="1072381"/>
                  <a:pt x="4077333" y="1075209"/>
                </a:cubicBezTo>
                <a:cubicBezTo>
                  <a:pt x="4074803" y="1078036"/>
                  <a:pt x="4071807" y="1080641"/>
                  <a:pt x="4068347" y="1083022"/>
                </a:cubicBezTo>
                <a:cubicBezTo>
                  <a:pt x="4064887" y="1085403"/>
                  <a:pt x="4061036" y="1087375"/>
                  <a:pt x="4056794" y="1088938"/>
                </a:cubicBezTo>
                <a:cubicBezTo>
                  <a:pt x="4052553" y="1090501"/>
                  <a:pt x="4048237" y="1091282"/>
                  <a:pt x="4043846" y="1091282"/>
                </a:cubicBezTo>
                <a:cubicBezTo>
                  <a:pt x="4037893" y="1091282"/>
                  <a:pt x="4032963" y="1090240"/>
                  <a:pt x="4029057" y="1088157"/>
                </a:cubicBezTo>
                <a:cubicBezTo>
                  <a:pt x="4025150" y="1086073"/>
                  <a:pt x="4022043" y="1083320"/>
                  <a:pt x="4019736" y="1079897"/>
                </a:cubicBezTo>
                <a:cubicBezTo>
                  <a:pt x="4017429" y="1076474"/>
                  <a:pt x="4015848" y="1072604"/>
                  <a:pt x="4014992" y="1068288"/>
                </a:cubicBezTo>
                <a:cubicBezTo>
                  <a:pt x="4014136" y="1063972"/>
                  <a:pt x="4013709" y="1059544"/>
                  <a:pt x="4013709" y="1055005"/>
                </a:cubicBezTo>
                <a:cubicBezTo>
                  <a:pt x="4013709" y="1050838"/>
                  <a:pt x="4014099" y="1046113"/>
                  <a:pt x="4014881" y="1040829"/>
                </a:cubicBezTo>
                <a:cubicBezTo>
                  <a:pt x="4015662" y="1035546"/>
                  <a:pt x="4016927" y="1030151"/>
                  <a:pt x="4018676" y="1024644"/>
                </a:cubicBezTo>
                <a:cubicBezTo>
                  <a:pt x="4020424" y="1019138"/>
                  <a:pt x="4022694" y="1013780"/>
                  <a:pt x="4025485" y="1008571"/>
                </a:cubicBezTo>
                <a:cubicBezTo>
                  <a:pt x="4028275" y="1003362"/>
                  <a:pt x="4031642" y="998692"/>
                  <a:pt x="4035586" y="994562"/>
                </a:cubicBezTo>
                <a:cubicBezTo>
                  <a:pt x="4039530" y="990432"/>
                  <a:pt x="4044107" y="987121"/>
                  <a:pt x="4049316" y="984628"/>
                </a:cubicBezTo>
                <a:cubicBezTo>
                  <a:pt x="4054525" y="982135"/>
                  <a:pt x="4060441" y="980889"/>
                  <a:pt x="4067063" y="980889"/>
                </a:cubicBezTo>
                <a:close/>
                <a:moveTo>
                  <a:pt x="3578014" y="980889"/>
                </a:moveTo>
                <a:cubicBezTo>
                  <a:pt x="3584265" y="980889"/>
                  <a:pt x="3589567" y="981670"/>
                  <a:pt x="3593920" y="983233"/>
                </a:cubicBezTo>
                <a:cubicBezTo>
                  <a:pt x="3598274" y="984796"/>
                  <a:pt x="3601846" y="986805"/>
                  <a:pt x="3604636" y="989260"/>
                </a:cubicBezTo>
                <a:cubicBezTo>
                  <a:pt x="3607426" y="991716"/>
                  <a:pt x="3609454" y="994451"/>
                  <a:pt x="3610719" y="997465"/>
                </a:cubicBezTo>
                <a:cubicBezTo>
                  <a:pt x="3611984" y="1000478"/>
                  <a:pt x="3612617" y="1003473"/>
                  <a:pt x="3612617" y="1006450"/>
                </a:cubicBezTo>
                <a:cubicBezTo>
                  <a:pt x="3612617" y="1011585"/>
                  <a:pt x="3611426" y="1016198"/>
                  <a:pt x="3609045" y="1020291"/>
                </a:cubicBezTo>
                <a:cubicBezTo>
                  <a:pt x="3606664" y="1024384"/>
                  <a:pt x="3602943" y="1027881"/>
                  <a:pt x="3597883" y="1030783"/>
                </a:cubicBezTo>
                <a:cubicBezTo>
                  <a:pt x="3592823" y="1033686"/>
                  <a:pt x="3586349" y="1035918"/>
                  <a:pt x="3578461" y="1037481"/>
                </a:cubicBezTo>
                <a:cubicBezTo>
                  <a:pt x="3570573" y="1039043"/>
                  <a:pt x="3561122" y="1039825"/>
                  <a:pt x="3550109" y="1039825"/>
                </a:cubicBezTo>
                <a:lnTo>
                  <a:pt x="3538277" y="1039825"/>
                </a:lnTo>
                <a:cubicBezTo>
                  <a:pt x="3537756" y="1042280"/>
                  <a:pt x="3537403" y="1044662"/>
                  <a:pt x="3537217" y="1046968"/>
                </a:cubicBezTo>
                <a:cubicBezTo>
                  <a:pt x="3537031" y="1049275"/>
                  <a:pt x="3536938" y="1051433"/>
                  <a:pt x="3536938" y="1053442"/>
                </a:cubicBezTo>
                <a:cubicBezTo>
                  <a:pt x="3536938" y="1060884"/>
                  <a:pt x="3538779" y="1066577"/>
                  <a:pt x="3542463" y="1070520"/>
                </a:cubicBezTo>
                <a:cubicBezTo>
                  <a:pt x="3546146" y="1074464"/>
                  <a:pt x="3552118" y="1076436"/>
                  <a:pt x="3560378" y="1076436"/>
                </a:cubicBezTo>
                <a:cubicBezTo>
                  <a:pt x="3565141" y="1076436"/>
                  <a:pt x="3569420" y="1076083"/>
                  <a:pt x="3573214" y="1075376"/>
                </a:cubicBezTo>
                <a:cubicBezTo>
                  <a:pt x="3577010" y="1074669"/>
                  <a:pt x="3580303" y="1073906"/>
                  <a:pt x="3583093" y="1073088"/>
                </a:cubicBezTo>
                <a:cubicBezTo>
                  <a:pt x="3585884" y="1072269"/>
                  <a:pt x="3588172" y="1071506"/>
                  <a:pt x="3589958" y="1070800"/>
                </a:cubicBezTo>
                <a:cubicBezTo>
                  <a:pt x="3591744" y="1070093"/>
                  <a:pt x="3592971" y="1069739"/>
                  <a:pt x="3593641" y="1069739"/>
                </a:cubicBezTo>
                <a:cubicBezTo>
                  <a:pt x="3594311" y="1069739"/>
                  <a:pt x="3594813" y="1069981"/>
                  <a:pt x="3595148" y="1070465"/>
                </a:cubicBezTo>
                <a:cubicBezTo>
                  <a:pt x="3595483" y="1070948"/>
                  <a:pt x="3595651" y="1071637"/>
                  <a:pt x="3595651" y="1072530"/>
                </a:cubicBezTo>
                <a:cubicBezTo>
                  <a:pt x="3595651" y="1073274"/>
                  <a:pt x="3595576" y="1074167"/>
                  <a:pt x="3595427" y="1075209"/>
                </a:cubicBezTo>
                <a:cubicBezTo>
                  <a:pt x="3595278" y="1076250"/>
                  <a:pt x="3595055" y="1077311"/>
                  <a:pt x="3594758" y="1078390"/>
                </a:cubicBezTo>
                <a:cubicBezTo>
                  <a:pt x="3594460" y="1079469"/>
                  <a:pt x="3594069" y="1080492"/>
                  <a:pt x="3593586" y="1081459"/>
                </a:cubicBezTo>
                <a:cubicBezTo>
                  <a:pt x="3593102" y="1082427"/>
                  <a:pt x="3592562" y="1083245"/>
                  <a:pt x="3591967" y="1083915"/>
                </a:cubicBezTo>
                <a:cubicBezTo>
                  <a:pt x="3591074" y="1084808"/>
                  <a:pt x="3589493" y="1085682"/>
                  <a:pt x="3587223" y="1086538"/>
                </a:cubicBezTo>
                <a:cubicBezTo>
                  <a:pt x="3584953" y="1087394"/>
                  <a:pt x="3582256" y="1088175"/>
                  <a:pt x="3579131" y="1088882"/>
                </a:cubicBezTo>
                <a:cubicBezTo>
                  <a:pt x="3576005" y="1089589"/>
                  <a:pt x="3572582" y="1090166"/>
                  <a:pt x="3568861" y="1090612"/>
                </a:cubicBezTo>
                <a:cubicBezTo>
                  <a:pt x="3565141" y="1091059"/>
                  <a:pt x="3561420" y="1091282"/>
                  <a:pt x="3557699" y="1091282"/>
                </a:cubicBezTo>
                <a:cubicBezTo>
                  <a:pt x="3551077" y="1091282"/>
                  <a:pt x="3545272" y="1090538"/>
                  <a:pt x="3540286" y="1089050"/>
                </a:cubicBezTo>
                <a:cubicBezTo>
                  <a:pt x="3535300" y="1087561"/>
                  <a:pt x="3531152" y="1085273"/>
                  <a:pt x="3527841" y="1082185"/>
                </a:cubicBezTo>
                <a:cubicBezTo>
                  <a:pt x="3524529" y="1079097"/>
                  <a:pt x="3522055" y="1075246"/>
                  <a:pt x="3520418" y="1070632"/>
                </a:cubicBezTo>
                <a:cubicBezTo>
                  <a:pt x="3518781" y="1066018"/>
                  <a:pt x="3517962" y="1060586"/>
                  <a:pt x="3517962" y="1054335"/>
                </a:cubicBezTo>
                <a:cubicBezTo>
                  <a:pt x="3517962" y="1049499"/>
                  <a:pt x="3518427" y="1044308"/>
                  <a:pt x="3519357" y="1038764"/>
                </a:cubicBezTo>
                <a:cubicBezTo>
                  <a:pt x="3520288" y="1033220"/>
                  <a:pt x="3521757" y="1027732"/>
                  <a:pt x="3523767" y="1022300"/>
                </a:cubicBezTo>
                <a:cubicBezTo>
                  <a:pt x="3525776" y="1016868"/>
                  <a:pt x="3528380" y="1011659"/>
                  <a:pt x="3531580" y="1006673"/>
                </a:cubicBezTo>
                <a:cubicBezTo>
                  <a:pt x="3534780" y="1001688"/>
                  <a:pt x="3538594" y="997297"/>
                  <a:pt x="3543021" y="993502"/>
                </a:cubicBezTo>
                <a:cubicBezTo>
                  <a:pt x="3547449" y="989707"/>
                  <a:pt x="3552565" y="986656"/>
                  <a:pt x="3558369" y="984349"/>
                </a:cubicBezTo>
                <a:cubicBezTo>
                  <a:pt x="3564173" y="982042"/>
                  <a:pt x="3570722" y="980889"/>
                  <a:pt x="3578014" y="980889"/>
                </a:cubicBezTo>
                <a:close/>
                <a:moveTo>
                  <a:pt x="2971688" y="980889"/>
                </a:moveTo>
                <a:cubicBezTo>
                  <a:pt x="2978311" y="980889"/>
                  <a:pt x="2983985" y="982228"/>
                  <a:pt x="2988711" y="984907"/>
                </a:cubicBezTo>
                <a:cubicBezTo>
                  <a:pt x="2993436" y="987586"/>
                  <a:pt x="2997659" y="991270"/>
                  <a:pt x="3001380" y="995958"/>
                </a:cubicBezTo>
                <a:lnTo>
                  <a:pt x="3003501" y="985800"/>
                </a:lnTo>
                <a:cubicBezTo>
                  <a:pt x="3003798" y="984609"/>
                  <a:pt x="3004654" y="983754"/>
                  <a:pt x="3006068" y="983233"/>
                </a:cubicBezTo>
                <a:cubicBezTo>
                  <a:pt x="3007482" y="982712"/>
                  <a:pt x="3009677" y="982451"/>
                  <a:pt x="3012654" y="982451"/>
                </a:cubicBezTo>
                <a:cubicBezTo>
                  <a:pt x="3014142" y="982451"/>
                  <a:pt x="3015388" y="982507"/>
                  <a:pt x="3016393" y="982619"/>
                </a:cubicBezTo>
                <a:cubicBezTo>
                  <a:pt x="3017397" y="982731"/>
                  <a:pt x="3018197" y="982935"/>
                  <a:pt x="3018792" y="983233"/>
                </a:cubicBezTo>
                <a:cubicBezTo>
                  <a:pt x="3019388" y="983530"/>
                  <a:pt x="3019760" y="983903"/>
                  <a:pt x="3019909" y="984349"/>
                </a:cubicBezTo>
                <a:cubicBezTo>
                  <a:pt x="3020058" y="984796"/>
                  <a:pt x="3020095" y="985279"/>
                  <a:pt x="3020021" y="985800"/>
                </a:cubicBezTo>
                <a:lnTo>
                  <a:pt x="2998254" y="1094296"/>
                </a:lnTo>
                <a:cubicBezTo>
                  <a:pt x="2997064" y="1100249"/>
                  <a:pt x="2995148" y="1105458"/>
                  <a:pt x="2992506" y="1109923"/>
                </a:cubicBezTo>
                <a:cubicBezTo>
                  <a:pt x="2989864" y="1114388"/>
                  <a:pt x="2986497" y="1118090"/>
                  <a:pt x="2982404" y="1121029"/>
                </a:cubicBezTo>
                <a:cubicBezTo>
                  <a:pt x="2978311" y="1123968"/>
                  <a:pt x="2973456" y="1126182"/>
                  <a:pt x="2967838" y="1127670"/>
                </a:cubicBezTo>
                <a:cubicBezTo>
                  <a:pt x="2962219" y="1129159"/>
                  <a:pt x="2955838" y="1129903"/>
                  <a:pt x="2948695" y="1129903"/>
                </a:cubicBezTo>
                <a:cubicBezTo>
                  <a:pt x="2942518" y="1129903"/>
                  <a:pt x="2936881" y="1129289"/>
                  <a:pt x="2931784" y="1128061"/>
                </a:cubicBezTo>
                <a:cubicBezTo>
                  <a:pt x="2926687" y="1126833"/>
                  <a:pt x="2922612" y="1125364"/>
                  <a:pt x="2919562" y="1123652"/>
                </a:cubicBezTo>
                <a:cubicBezTo>
                  <a:pt x="2918445" y="1122908"/>
                  <a:pt x="2917683" y="1122182"/>
                  <a:pt x="2917273" y="1121476"/>
                </a:cubicBezTo>
                <a:cubicBezTo>
                  <a:pt x="2916864" y="1120769"/>
                  <a:pt x="2916659" y="1119857"/>
                  <a:pt x="2916659" y="1118741"/>
                </a:cubicBezTo>
                <a:cubicBezTo>
                  <a:pt x="2916659" y="1118294"/>
                  <a:pt x="2916678" y="1117662"/>
                  <a:pt x="2916715" y="1116843"/>
                </a:cubicBezTo>
                <a:cubicBezTo>
                  <a:pt x="2916752" y="1116025"/>
                  <a:pt x="2916864" y="1115206"/>
                  <a:pt x="2917050" y="1114388"/>
                </a:cubicBezTo>
                <a:cubicBezTo>
                  <a:pt x="2917236" y="1113569"/>
                  <a:pt x="2917459" y="1112713"/>
                  <a:pt x="2917720" y="1111820"/>
                </a:cubicBezTo>
                <a:cubicBezTo>
                  <a:pt x="2917980" y="1110927"/>
                  <a:pt x="2918315" y="1110127"/>
                  <a:pt x="2918724" y="1109420"/>
                </a:cubicBezTo>
                <a:cubicBezTo>
                  <a:pt x="2919134" y="1108714"/>
                  <a:pt x="2919636" y="1108155"/>
                  <a:pt x="2920231" y="1107746"/>
                </a:cubicBezTo>
                <a:cubicBezTo>
                  <a:pt x="2920827" y="1107337"/>
                  <a:pt x="2921459" y="1107132"/>
                  <a:pt x="2922129" y="1107132"/>
                </a:cubicBezTo>
                <a:cubicBezTo>
                  <a:pt x="2923022" y="1107132"/>
                  <a:pt x="2924138" y="1107523"/>
                  <a:pt x="2925477" y="1108304"/>
                </a:cubicBezTo>
                <a:cubicBezTo>
                  <a:pt x="2926817" y="1109086"/>
                  <a:pt x="2928603" y="1109960"/>
                  <a:pt x="2930835" y="1110927"/>
                </a:cubicBezTo>
                <a:cubicBezTo>
                  <a:pt x="2933068" y="1111895"/>
                  <a:pt x="2935840" y="1112788"/>
                  <a:pt x="2939151" y="1113606"/>
                </a:cubicBezTo>
                <a:cubicBezTo>
                  <a:pt x="2942463" y="1114425"/>
                  <a:pt x="2946536" y="1114834"/>
                  <a:pt x="2951374" y="1114834"/>
                </a:cubicBezTo>
                <a:cubicBezTo>
                  <a:pt x="2955392" y="1114834"/>
                  <a:pt x="2959020" y="1114425"/>
                  <a:pt x="2962256" y="1113606"/>
                </a:cubicBezTo>
                <a:cubicBezTo>
                  <a:pt x="2965494" y="1112788"/>
                  <a:pt x="2968321" y="1111560"/>
                  <a:pt x="2970740" y="1109923"/>
                </a:cubicBezTo>
                <a:cubicBezTo>
                  <a:pt x="2973158" y="1108286"/>
                  <a:pt x="2975130" y="1106202"/>
                  <a:pt x="2976656" y="1103672"/>
                </a:cubicBezTo>
                <a:cubicBezTo>
                  <a:pt x="2978181" y="1101142"/>
                  <a:pt x="2979316" y="1098128"/>
                  <a:pt x="2980060" y="1094631"/>
                </a:cubicBezTo>
                <a:cubicBezTo>
                  <a:pt x="2981325" y="1087859"/>
                  <a:pt x="2982590" y="1082241"/>
                  <a:pt x="2983855" y="1077776"/>
                </a:cubicBezTo>
                <a:cubicBezTo>
                  <a:pt x="2985120" y="1073311"/>
                  <a:pt x="2986162" y="1069851"/>
                  <a:pt x="2986981" y="1067395"/>
                </a:cubicBezTo>
                <a:cubicBezTo>
                  <a:pt x="2985790" y="1070148"/>
                  <a:pt x="2983893" y="1072920"/>
                  <a:pt x="2981288" y="1075711"/>
                </a:cubicBezTo>
                <a:cubicBezTo>
                  <a:pt x="2978684" y="1078501"/>
                  <a:pt x="2975670" y="1081069"/>
                  <a:pt x="2972246" y="1083413"/>
                </a:cubicBezTo>
                <a:cubicBezTo>
                  <a:pt x="2968823" y="1085757"/>
                  <a:pt x="2965066" y="1087654"/>
                  <a:pt x="2960973" y="1089105"/>
                </a:cubicBezTo>
                <a:cubicBezTo>
                  <a:pt x="2956880" y="1090556"/>
                  <a:pt x="2952713" y="1091282"/>
                  <a:pt x="2948471" y="1091282"/>
                </a:cubicBezTo>
                <a:cubicBezTo>
                  <a:pt x="2942890" y="1091282"/>
                  <a:pt x="2938165" y="1090352"/>
                  <a:pt x="2934295" y="1088491"/>
                </a:cubicBezTo>
                <a:cubicBezTo>
                  <a:pt x="2930426" y="1086631"/>
                  <a:pt x="2927319" y="1084082"/>
                  <a:pt x="2924975" y="1080845"/>
                </a:cubicBezTo>
                <a:cubicBezTo>
                  <a:pt x="2922631" y="1077608"/>
                  <a:pt x="2920938" y="1073776"/>
                  <a:pt x="2919896" y="1069348"/>
                </a:cubicBezTo>
                <a:cubicBezTo>
                  <a:pt x="2918855" y="1064921"/>
                  <a:pt x="2918333" y="1060140"/>
                  <a:pt x="2918333" y="1055005"/>
                </a:cubicBezTo>
                <a:cubicBezTo>
                  <a:pt x="2918333" y="1050689"/>
                  <a:pt x="2918743" y="1045834"/>
                  <a:pt x="2919562" y="1040439"/>
                </a:cubicBezTo>
                <a:cubicBezTo>
                  <a:pt x="2920380" y="1035044"/>
                  <a:pt x="2921682" y="1029611"/>
                  <a:pt x="2923468" y="1024142"/>
                </a:cubicBezTo>
                <a:cubicBezTo>
                  <a:pt x="2925254" y="1018673"/>
                  <a:pt x="2927542" y="1013352"/>
                  <a:pt x="2930333" y="1008180"/>
                </a:cubicBezTo>
                <a:cubicBezTo>
                  <a:pt x="2933123" y="1003008"/>
                  <a:pt x="2936491" y="998395"/>
                  <a:pt x="2940435" y="994339"/>
                </a:cubicBezTo>
                <a:cubicBezTo>
                  <a:pt x="2944379" y="990284"/>
                  <a:pt x="2948937" y="987028"/>
                  <a:pt x="2954108" y="984572"/>
                </a:cubicBezTo>
                <a:cubicBezTo>
                  <a:pt x="2959280" y="982117"/>
                  <a:pt x="2965140" y="980889"/>
                  <a:pt x="2971688" y="980889"/>
                </a:cubicBezTo>
                <a:close/>
                <a:moveTo>
                  <a:pt x="2863416" y="980889"/>
                </a:moveTo>
                <a:cubicBezTo>
                  <a:pt x="2870560" y="980889"/>
                  <a:pt x="2876680" y="981763"/>
                  <a:pt x="2881778" y="983512"/>
                </a:cubicBezTo>
                <a:cubicBezTo>
                  <a:pt x="2886875" y="985261"/>
                  <a:pt x="2891080" y="987772"/>
                  <a:pt x="2894391" y="991046"/>
                </a:cubicBezTo>
                <a:cubicBezTo>
                  <a:pt x="2897702" y="994321"/>
                  <a:pt x="2900140" y="998339"/>
                  <a:pt x="2901702" y="1003101"/>
                </a:cubicBezTo>
                <a:cubicBezTo>
                  <a:pt x="2903265" y="1007864"/>
                  <a:pt x="2904046" y="1013222"/>
                  <a:pt x="2904046" y="1019175"/>
                </a:cubicBezTo>
                <a:cubicBezTo>
                  <a:pt x="2904046" y="1024681"/>
                  <a:pt x="2903525" y="1030300"/>
                  <a:pt x="2902484" y="1036030"/>
                </a:cubicBezTo>
                <a:cubicBezTo>
                  <a:pt x="2901442" y="1041759"/>
                  <a:pt x="2899860" y="1047285"/>
                  <a:pt x="2897740" y="1052605"/>
                </a:cubicBezTo>
                <a:cubicBezTo>
                  <a:pt x="2895619" y="1057926"/>
                  <a:pt x="2892921" y="1062930"/>
                  <a:pt x="2889647" y="1067618"/>
                </a:cubicBezTo>
                <a:cubicBezTo>
                  <a:pt x="2886373" y="1072306"/>
                  <a:pt x="2882522" y="1076399"/>
                  <a:pt x="2878094" y="1079897"/>
                </a:cubicBezTo>
                <a:cubicBezTo>
                  <a:pt x="2873667" y="1083394"/>
                  <a:pt x="2868644" y="1086166"/>
                  <a:pt x="2863025" y="1088212"/>
                </a:cubicBezTo>
                <a:cubicBezTo>
                  <a:pt x="2857407" y="1090259"/>
                  <a:pt x="2851138" y="1091282"/>
                  <a:pt x="2844217" y="1091282"/>
                </a:cubicBezTo>
                <a:cubicBezTo>
                  <a:pt x="2837073" y="1091282"/>
                  <a:pt x="2830953" y="1090426"/>
                  <a:pt x="2825856" y="1088715"/>
                </a:cubicBezTo>
                <a:cubicBezTo>
                  <a:pt x="2820758" y="1087003"/>
                  <a:pt x="2816573" y="1084510"/>
                  <a:pt x="2813298" y="1081236"/>
                </a:cubicBezTo>
                <a:cubicBezTo>
                  <a:pt x="2810024" y="1077962"/>
                  <a:pt x="2807606" y="1073944"/>
                  <a:pt x="2806043" y="1069181"/>
                </a:cubicBezTo>
                <a:cubicBezTo>
                  <a:pt x="2804480" y="1064419"/>
                  <a:pt x="2803699" y="1059024"/>
                  <a:pt x="2803699" y="1052996"/>
                </a:cubicBezTo>
                <a:cubicBezTo>
                  <a:pt x="2803699" y="1047489"/>
                  <a:pt x="2804201" y="1041871"/>
                  <a:pt x="2805206" y="1036141"/>
                </a:cubicBezTo>
                <a:cubicBezTo>
                  <a:pt x="2806210" y="1030411"/>
                  <a:pt x="2807792" y="1024905"/>
                  <a:pt x="2809949" y="1019621"/>
                </a:cubicBezTo>
                <a:cubicBezTo>
                  <a:pt x="2812108" y="1014338"/>
                  <a:pt x="2814805" y="1009334"/>
                  <a:pt x="2818042" y="1004608"/>
                </a:cubicBezTo>
                <a:cubicBezTo>
                  <a:pt x="2821279" y="999883"/>
                  <a:pt x="2825111" y="995772"/>
                  <a:pt x="2829539" y="992274"/>
                </a:cubicBezTo>
                <a:cubicBezTo>
                  <a:pt x="2833967" y="988777"/>
                  <a:pt x="2838990" y="986005"/>
                  <a:pt x="2844608" y="983958"/>
                </a:cubicBezTo>
                <a:cubicBezTo>
                  <a:pt x="2850226" y="981912"/>
                  <a:pt x="2856495" y="980889"/>
                  <a:pt x="2863416" y="980889"/>
                </a:cubicBezTo>
                <a:close/>
                <a:moveTo>
                  <a:pt x="2691966" y="980889"/>
                </a:moveTo>
                <a:cubicBezTo>
                  <a:pt x="2699110" y="980889"/>
                  <a:pt x="2705230" y="981763"/>
                  <a:pt x="2710328" y="983512"/>
                </a:cubicBezTo>
                <a:cubicBezTo>
                  <a:pt x="2715425" y="985261"/>
                  <a:pt x="2719630" y="987772"/>
                  <a:pt x="2722941" y="991046"/>
                </a:cubicBezTo>
                <a:cubicBezTo>
                  <a:pt x="2726252" y="994321"/>
                  <a:pt x="2728689" y="998339"/>
                  <a:pt x="2730252" y="1003101"/>
                </a:cubicBezTo>
                <a:cubicBezTo>
                  <a:pt x="2731815" y="1007864"/>
                  <a:pt x="2732596" y="1013222"/>
                  <a:pt x="2732596" y="1019175"/>
                </a:cubicBezTo>
                <a:cubicBezTo>
                  <a:pt x="2732596" y="1024681"/>
                  <a:pt x="2732075" y="1030300"/>
                  <a:pt x="2731034" y="1036030"/>
                </a:cubicBezTo>
                <a:cubicBezTo>
                  <a:pt x="2729992" y="1041759"/>
                  <a:pt x="2728410" y="1047285"/>
                  <a:pt x="2726290" y="1052605"/>
                </a:cubicBezTo>
                <a:cubicBezTo>
                  <a:pt x="2724169" y="1057926"/>
                  <a:pt x="2721471" y="1062930"/>
                  <a:pt x="2718197" y="1067618"/>
                </a:cubicBezTo>
                <a:cubicBezTo>
                  <a:pt x="2714923" y="1072306"/>
                  <a:pt x="2711072" y="1076399"/>
                  <a:pt x="2706644" y="1079897"/>
                </a:cubicBezTo>
                <a:cubicBezTo>
                  <a:pt x="2702217" y="1083394"/>
                  <a:pt x="2697194" y="1086166"/>
                  <a:pt x="2691575" y="1088212"/>
                </a:cubicBezTo>
                <a:cubicBezTo>
                  <a:pt x="2685957" y="1090259"/>
                  <a:pt x="2679688" y="1091282"/>
                  <a:pt x="2672767" y="1091282"/>
                </a:cubicBezTo>
                <a:cubicBezTo>
                  <a:pt x="2665623" y="1091282"/>
                  <a:pt x="2659503" y="1090426"/>
                  <a:pt x="2654406" y="1088715"/>
                </a:cubicBezTo>
                <a:cubicBezTo>
                  <a:pt x="2649308" y="1087003"/>
                  <a:pt x="2645122" y="1084510"/>
                  <a:pt x="2641848" y="1081236"/>
                </a:cubicBezTo>
                <a:cubicBezTo>
                  <a:pt x="2638574" y="1077962"/>
                  <a:pt x="2636156" y="1073944"/>
                  <a:pt x="2634593" y="1069181"/>
                </a:cubicBezTo>
                <a:cubicBezTo>
                  <a:pt x="2633030" y="1064419"/>
                  <a:pt x="2632249" y="1059024"/>
                  <a:pt x="2632249" y="1052996"/>
                </a:cubicBezTo>
                <a:cubicBezTo>
                  <a:pt x="2632249" y="1047489"/>
                  <a:pt x="2632751" y="1041871"/>
                  <a:pt x="2633756" y="1036141"/>
                </a:cubicBezTo>
                <a:cubicBezTo>
                  <a:pt x="2634760" y="1030411"/>
                  <a:pt x="2636342" y="1024905"/>
                  <a:pt x="2638499" y="1019621"/>
                </a:cubicBezTo>
                <a:cubicBezTo>
                  <a:pt x="2640658" y="1014338"/>
                  <a:pt x="2643355" y="1009334"/>
                  <a:pt x="2646592" y="1004608"/>
                </a:cubicBezTo>
                <a:cubicBezTo>
                  <a:pt x="2649829" y="999883"/>
                  <a:pt x="2653661" y="995772"/>
                  <a:pt x="2658089" y="992274"/>
                </a:cubicBezTo>
                <a:cubicBezTo>
                  <a:pt x="2662517" y="988777"/>
                  <a:pt x="2667540" y="986005"/>
                  <a:pt x="2673158" y="983958"/>
                </a:cubicBezTo>
                <a:cubicBezTo>
                  <a:pt x="2678776" y="981912"/>
                  <a:pt x="2685045" y="980889"/>
                  <a:pt x="2691966" y="980889"/>
                </a:cubicBezTo>
                <a:close/>
                <a:moveTo>
                  <a:pt x="2588159" y="980889"/>
                </a:moveTo>
                <a:cubicBezTo>
                  <a:pt x="2593144" y="980889"/>
                  <a:pt x="2597311" y="981652"/>
                  <a:pt x="2600660" y="983177"/>
                </a:cubicBezTo>
                <a:cubicBezTo>
                  <a:pt x="2604008" y="984703"/>
                  <a:pt x="2606725" y="986712"/>
                  <a:pt x="2608808" y="989205"/>
                </a:cubicBezTo>
                <a:cubicBezTo>
                  <a:pt x="2610892" y="991697"/>
                  <a:pt x="2612380" y="994581"/>
                  <a:pt x="2613273" y="997855"/>
                </a:cubicBezTo>
                <a:cubicBezTo>
                  <a:pt x="2614166" y="1001129"/>
                  <a:pt x="2614612" y="1004552"/>
                  <a:pt x="2614612" y="1008124"/>
                </a:cubicBezTo>
                <a:cubicBezTo>
                  <a:pt x="2614612" y="1010729"/>
                  <a:pt x="2614464" y="1013296"/>
                  <a:pt x="2614166" y="1015826"/>
                </a:cubicBezTo>
                <a:cubicBezTo>
                  <a:pt x="2613869" y="1018356"/>
                  <a:pt x="2613459" y="1020961"/>
                  <a:pt x="2612938" y="1023640"/>
                </a:cubicBezTo>
                <a:lnTo>
                  <a:pt x="2600325" y="1086371"/>
                </a:lnTo>
                <a:cubicBezTo>
                  <a:pt x="2600176" y="1086966"/>
                  <a:pt x="2599935" y="1087468"/>
                  <a:pt x="2599600" y="1087878"/>
                </a:cubicBezTo>
                <a:cubicBezTo>
                  <a:pt x="2599265" y="1088287"/>
                  <a:pt x="2598707" y="1088640"/>
                  <a:pt x="2597925" y="1088938"/>
                </a:cubicBezTo>
                <a:cubicBezTo>
                  <a:pt x="2597144" y="1089236"/>
                  <a:pt x="2596158" y="1089459"/>
                  <a:pt x="2594967" y="1089608"/>
                </a:cubicBezTo>
                <a:cubicBezTo>
                  <a:pt x="2593777" y="1089757"/>
                  <a:pt x="2592251" y="1089831"/>
                  <a:pt x="2590391" y="1089831"/>
                </a:cubicBezTo>
                <a:cubicBezTo>
                  <a:pt x="2588605" y="1089831"/>
                  <a:pt x="2587135" y="1089757"/>
                  <a:pt x="2585982" y="1089608"/>
                </a:cubicBezTo>
                <a:cubicBezTo>
                  <a:pt x="2584829" y="1089459"/>
                  <a:pt x="2583936" y="1089236"/>
                  <a:pt x="2583303" y="1088938"/>
                </a:cubicBezTo>
                <a:cubicBezTo>
                  <a:pt x="2582671" y="1088640"/>
                  <a:pt x="2582261" y="1088287"/>
                  <a:pt x="2582075" y="1087878"/>
                </a:cubicBezTo>
                <a:cubicBezTo>
                  <a:pt x="2581889" y="1087468"/>
                  <a:pt x="2581833" y="1086966"/>
                  <a:pt x="2581908" y="1086371"/>
                </a:cubicBezTo>
                <a:lnTo>
                  <a:pt x="2594297" y="1024309"/>
                </a:lnTo>
                <a:cubicBezTo>
                  <a:pt x="2594819" y="1022003"/>
                  <a:pt x="2595172" y="1019770"/>
                  <a:pt x="2595358" y="1017612"/>
                </a:cubicBezTo>
                <a:cubicBezTo>
                  <a:pt x="2595544" y="1015454"/>
                  <a:pt x="2595637" y="1013557"/>
                  <a:pt x="2595637" y="1011919"/>
                </a:cubicBezTo>
                <a:cubicBezTo>
                  <a:pt x="2595637" y="1007380"/>
                  <a:pt x="2594670" y="1003715"/>
                  <a:pt x="2592735" y="1000925"/>
                </a:cubicBezTo>
                <a:cubicBezTo>
                  <a:pt x="2590800" y="998134"/>
                  <a:pt x="2587563" y="996739"/>
                  <a:pt x="2583024" y="996739"/>
                </a:cubicBezTo>
                <a:cubicBezTo>
                  <a:pt x="2579080" y="996739"/>
                  <a:pt x="2575043" y="997874"/>
                  <a:pt x="2570913" y="1000143"/>
                </a:cubicBezTo>
                <a:cubicBezTo>
                  <a:pt x="2566783" y="1002413"/>
                  <a:pt x="2562951" y="1005538"/>
                  <a:pt x="2559416" y="1009520"/>
                </a:cubicBezTo>
                <a:cubicBezTo>
                  <a:pt x="2555881" y="1013501"/>
                  <a:pt x="2552719" y="1018226"/>
                  <a:pt x="2549928" y="1023695"/>
                </a:cubicBezTo>
                <a:cubicBezTo>
                  <a:pt x="2547138" y="1029165"/>
                  <a:pt x="2545110" y="1035099"/>
                  <a:pt x="2543845" y="1041499"/>
                </a:cubicBezTo>
                <a:lnTo>
                  <a:pt x="2534915" y="1086371"/>
                </a:lnTo>
                <a:cubicBezTo>
                  <a:pt x="2534766" y="1086966"/>
                  <a:pt x="2534506" y="1087468"/>
                  <a:pt x="2534134" y="1087878"/>
                </a:cubicBezTo>
                <a:cubicBezTo>
                  <a:pt x="2533762" y="1088287"/>
                  <a:pt x="2533204" y="1088640"/>
                  <a:pt x="2532459" y="1088938"/>
                </a:cubicBezTo>
                <a:cubicBezTo>
                  <a:pt x="2531715" y="1089236"/>
                  <a:pt x="2530729" y="1089459"/>
                  <a:pt x="2529502" y="1089608"/>
                </a:cubicBezTo>
                <a:cubicBezTo>
                  <a:pt x="2528274" y="1089757"/>
                  <a:pt x="2526767" y="1089831"/>
                  <a:pt x="2524981" y="1089831"/>
                </a:cubicBezTo>
                <a:cubicBezTo>
                  <a:pt x="2523121" y="1089831"/>
                  <a:pt x="2521614" y="1089757"/>
                  <a:pt x="2520460" y="1089608"/>
                </a:cubicBezTo>
                <a:cubicBezTo>
                  <a:pt x="2519307" y="1089459"/>
                  <a:pt x="2518414" y="1089236"/>
                  <a:pt x="2517781" y="1088938"/>
                </a:cubicBezTo>
                <a:cubicBezTo>
                  <a:pt x="2517149" y="1088640"/>
                  <a:pt x="2516739" y="1088287"/>
                  <a:pt x="2516554" y="1087878"/>
                </a:cubicBezTo>
                <a:cubicBezTo>
                  <a:pt x="2516368" y="1087468"/>
                  <a:pt x="2516349" y="1086966"/>
                  <a:pt x="2516498" y="1086371"/>
                </a:cubicBezTo>
                <a:lnTo>
                  <a:pt x="2536701" y="985800"/>
                </a:lnTo>
                <a:cubicBezTo>
                  <a:pt x="2536776" y="985279"/>
                  <a:pt x="2536980" y="984796"/>
                  <a:pt x="2537315" y="984349"/>
                </a:cubicBezTo>
                <a:cubicBezTo>
                  <a:pt x="2537650" y="983903"/>
                  <a:pt x="2538171" y="983530"/>
                  <a:pt x="2538878" y="983233"/>
                </a:cubicBezTo>
                <a:cubicBezTo>
                  <a:pt x="2539585" y="982935"/>
                  <a:pt x="2540478" y="982731"/>
                  <a:pt x="2541556" y="982619"/>
                </a:cubicBezTo>
                <a:cubicBezTo>
                  <a:pt x="2542636" y="982507"/>
                  <a:pt x="2543919" y="982451"/>
                  <a:pt x="2545408" y="982451"/>
                </a:cubicBezTo>
                <a:cubicBezTo>
                  <a:pt x="2546970" y="982451"/>
                  <a:pt x="2548254" y="982507"/>
                  <a:pt x="2549258" y="982619"/>
                </a:cubicBezTo>
                <a:cubicBezTo>
                  <a:pt x="2550263" y="982731"/>
                  <a:pt x="2551045" y="982935"/>
                  <a:pt x="2551603" y="983233"/>
                </a:cubicBezTo>
                <a:cubicBezTo>
                  <a:pt x="2552161" y="983530"/>
                  <a:pt x="2552514" y="983903"/>
                  <a:pt x="2552663" y="984349"/>
                </a:cubicBezTo>
                <a:cubicBezTo>
                  <a:pt x="2552812" y="984796"/>
                  <a:pt x="2552849" y="985279"/>
                  <a:pt x="2552775" y="985800"/>
                </a:cubicBezTo>
                <a:lnTo>
                  <a:pt x="2548979" y="1004999"/>
                </a:lnTo>
                <a:cubicBezTo>
                  <a:pt x="2550096" y="1002469"/>
                  <a:pt x="2551919" y="999790"/>
                  <a:pt x="2554449" y="996962"/>
                </a:cubicBezTo>
                <a:cubicBezTo>
                  <a:pt x="2556979" y="994134"/>
                  <a:pt x="2559993" y="991530"/>
                  <a:pt x="2563490" y="989149"/>
                </a:cubicBezTo>
                <a:cubicBezTo>
                  <a:pt x="2566988" y="986767"/>
                  <a:pt x="2570839" y="984796"/>
                  <a:pt x="2575043" y="983233"/>
                </a:cubicBezTo>
                <a:cubicBezTo>
                  <a:pt x="2579247" y="981670"/>
                  <a:pt x="2583619" y="980889"/>
                  <a:pt x="2588159" y="980889"/>
                </a:cubicBezTo>
                <a:close/>
                <a:moveTo>
                  <a:pt x="2263564" y="980889"/>
                </a:moveTo>
                <a:cubicBezTo>
                  <a:pt x="2269815" y="980889"/>
                  <a:pt x="2275117" y="981670"/>
                  <a:pt x="2279470" y="983233"/>
                </a:cubicBezTo>
                <a:cubicBezTo>
                  <a:pt x="2283824" y="984796"/>
                  <a:pt x="2287395" y="986805"/>
                  <a:pt x="2290186" y="989260"/>
                </a:cubicBezTo>
                <a:cubicBezTo>
                  <a:pt x="2292977" y="991716"/>
                  <a:pt x="2295004" y="994451"/>
                  <a:pt x="2296269" y="997465"/>
                </a:cubicBezTo>
                <a:cubicBezTo>
                  <a:pt x="2297534" y="1000478"/>
                  <a:pt x="2298167" y="1003473"/>
                  <a:pt x="2298167" y="1006450"/>
                </a:cubicBezTo>
                <a:cubicBezTo>
                  <a:pt x="2298167" y="1011585"/>
                  <a:pt x="2296976" y="1016198"/>
                  <a:pt x="2294595" y="1020291"/>
                </a:cubicBezTo>
                <a:cubicBezTo>
                  <a:pt x="2292214" y="1024384"/>
                  <a:pt x="2288493" y="1027881"/>
                  <a:pt x="2283433" y="1030783"/>
                </a:cubicBezTo>
                <a:cubicBezTo>
                  <a:pt x="2278373" y="1033686"/>
                  <a:pt x="2271899" y="1035918"/>
                  <a:pt x="2264011" y="1037481"/>
                </a:cubicBezTo>
                <a:cubicBezTo>
                  <a:pt x="2256123" y="1039043"/>
                  <a:pt x="2246672" y="1039825"/>
                  <a:pt x="2235659" y="1039825"/>
                </a:cubicBezTo>
                <a:lnTo>
                  <a:pt x="2223827" y="1039825"/>
                </a:lnTo>
                <a:cubicBezTo>
                  <a:pt x="2223306" y="1042280"/>
                  <a:pt x="2222953" y="1044662"/>
                  <a:pt x="2222767" y="1046968"/>
                </a:cubicBezTo>
                <a:cubicBezTo>
                  <a:pt x="2222581" y="1049275"/>
                  <a:pt x="2222488" y="1051433"/>
                  <a:pt x="2222488" y="1053442"/>
                </a:cubicBezTo>
                <a:cubicBezTo>
                  <a:pt x="2222488" y="1060884"/>
                  <a:pt x="2224329" y="1066577"/>
                  <a:pt x="2228013" y="1070520"/>
                </a:cubicBezTo>
                <a:cubicBezTo>
                  <a:pt x="2231697" y="1074464"/>
                  <a:pt x="2237668" y="1076436"/>
                  <a:pt x="2245928" y="1076436"/>
                </a:cubicBezTo>
                <a:cubicBezTo>
                  <a:pt x="2250691" y="1076436"/>
                  <a:pt x="2254970" y="1076083"/>
                  <a:pt x="2258765" y="1075376"/>
                </a:cubicBezTo>
                <a:cubicBezTo>
                  <a:pt x="2262560" y="1074669"/>
                  <a:pt x="2265853" y="1073906"/>
                  <a:pt x="2268643" y="1073088"/>
                </a:cubicBezTo>
                <a:cubicBezTo>
                  <a:pt x="2271433" y="1072269"/>
                  <a:pt x="2273722" y="1071506"/>
                  <a:pt x="2275508" y="1070800"/>
                </a:cubicBezTo>
                <a:cubicBezTo>
                  <a:pt x="2277294" y="1070093"/>
                  <a:pt x="2278521" y="1069739"/>
                  <a:pt x="2279191" y="1069739"/>
                </a:cubicBezTo>
                <a:cubicBezTo>
                  <a:pt x="2279861" y="1069739"/>
                  <a:pt x="2280363" y="1069981"/>
                  <a:pt x="2280698" y="1070465"/>
                </a:cubicBezTo>
                <a:cubicBezTo>
                  <a:pt x="2281033" y="1070948"/>
                  <a:pt x="2281201" y="1071637"/>
                  <a:pt x="2281201" y="1072530"/>
                </a:cubicBezTo>
                <a:cubicBezTo>
                  <a:pt x="2281201" y="1073274"/>
                  <a:pt x="2281126" y="1074167"/>
                  <a:pt x="2280977" y="1075209"/>
                </a:cubicBezTo>
                <a:cubicBezTo>
                  <a:pt x="2280828" y="1076250"/>
                  <a:pt x="2280605" y="1077311"/>
                  <a:pt x="2280307" y="1078390"/>
                </a:cubicBezTo>
                <a:cubicBezTo>
                  <a:pt x="2280010" y="1079469"/>
                  <a:pt x="2279619" y="1080492"/>
                  <a:pt x="2279135" y="1081459"/>
                </a:cubicBezTo>
                <a:cubicBezTo>
                  <a:pt x="2278652" y="1082427"/>
                  <a:pt x="2278112" y="1083245"/>
                  <a:pt x="2277517" y="1083915"/>
                </a:cubicBezTo>
                <a:cubicBezTo>
                  <a:pt x="2276624" y="1084808"/>
                  <a:pt x="2275043" y="1085682"/>
                  <a:pt x="2272773" y="1086538"/>
                </a:cubicBezTo>
                <a:cubicBezTo>
                  <a:pt x="2270504" y="1087394"/>
                  <a:pt x="2267806" y="1088175"/>
                  <a:pt x="2264681" y="1088882"/>
                </a:cubicBezTo>
                <a:cubicBezTo>
                  <a:pt x="2261555" y="1089589"/>
                  <a:pt x="2258132" y="1090166"/>
                  <a:pt x="2254411" y="1090612"/>
                </a:cubicBezTo>
                <a:cubicBezTo>
                  <a:pt x="2250691" y="1091059"/>
                  <a:pt x="2246970" y="1091282"/>
                  <a:pt x="2243249" y="1091282"/>
                </a:cubicBezTo>
                <a:cubicBezTo>
                  <a:pt x="2236626" y="1091282"/>
                  <a:pt x="2230822" y="1090538"/>
                  <a:pt x="2225836" y="1089050"/>
                </a:cubicBezTo>
                <a:cubicBezTo>
                  <a:pt x="2220851" y="1087561"/>
                  <a:pt x="2216702" y="1085273"/>
                  <a:pt x="2213391" y="1082185"/>
                </a:cubicBezTo>
                <a:cubicBezTo>
                  <a:pt x="2210079" y="1079097"/>
                  <a:pt x="2207605" y="1075246"/>
                  <a:pt x="2205968" y="1070632"/>
                </a:cubicBezTo>
                <a:cubicBezTo>
                  <a:pt x="2204331" y="1066018"/>
                  <a:pt x="2203512" y="1060586"/>
                  <a:pt x="2203512" y="1054335"/>
                </a:cubicBezTo>
                <a:cubicBezTo>
                  <a:pt x="2203512" y="1049499"/>
                  <a:pt x="2203977" y="1044308"/>
                  <a:pt x="2204908" y="1038764"/>
                </a:cubicBezTo>
                <a:cubicBezTo>
                  <a:pt x="2205837" y="1033220"/>
                  <a:pt x="2207307" y="1027732"/>
                  <a:pt x="2209317" y="1022300"/>
                </a:cubicBezTo>
                <a:cubicBezTo>
                  <a:pt x="2211326" y="1016868"/>
                  <a:pt x="2213930" y="1011659"/>
                  <a:pt x="2217130" y="1006673"/>
                </a:cubicBezTo>
                <a:cubicBezTo>
                  <a:pt x="2220330" y="1001688"/>
                  <a:pt x="2224144" y="997297"/>
                  <a:pt x="2228571" y="993502"/>
                </a:cubicBezTo>
                <a:cubicBezTo>
                  <a:pt x="2232999" y="989707"/>
                  <a:pt x="2238115" y="986656"/>
                  <a:pt x="2243919" y="984349"/>
                </a:cubicBezTo>
                <a:cubicBezTo>
                  <a:pt x="2249723" y="982042"/>
                  <a:pt x="2256272" y="980889"/>
                  <a:pt x="2263564" y="980889"/>
                </a:cubicBezTo>
                <a:close/>
                <a:moveTo>
                  <a:pt x="1742145" y="980889"/>
                </a:moveTo>
                <a:cubicBezTo>
                  <a:pt x="1743410" y="980889"/>
                  <a:pt x="1744694" y="980982"/>
                  <a:pt x="1745996" y="981168"/>
                </a:cubicBezTo>
                <a:cubicBezTo>
                  <a:pt x="1747298" y="981354"/>
                  <a:pt x="1748508" y="981577"/>
                  <a:pt x="1749624" y="981838"/>
                </a:cubicBezTo>
                <a:cubicBezTo>
                  <a:pt x="1750740" y="982098"/>
                  <a:pt x="1751726" y="982396"/>
                  <a:pt x="1752582" y="982731"/>
                </a:cubicBezTo>
                <a:cubicBezTo>
                  <a:pt x="1753437" y="983065"/>
                  <a:pt x="1754089" y="983456"/>
                  <a:pt x="1754535" y="983903"/>
                </a:cubicBezTo>
                <a:cubicBezTo>
                  <a:pt x="1754982" y="984349"/>
                  <a:pt x="1755205" y="985056"/>
                  <a:pt x="1755205" y="986023"/>
                </a:cubicBezTo>
                <a:cubicBezTo>
                  <a:pt x="1755205" y="986321"/>
                  <a:pt x="1755149" y="986898"/>
                  <a:pt x="1755037" y="987753"/>
                </a:cubicBezTo>
                <a:cubicBezTo>
                  <a:pt x="1754926" y="988609"/>
                  <a:pt x="1754796" y="989595"/>
                  <a:pt x="1754647" y="990711"/>
                </a:cubicBezTo>
                <a:cubicBezTo>
                  <a:pt x="1754498" y="991828"/>
                  <a:pt x="1754275" y="992981"/>
                  <a:pt x="1753977" y="994172"/>
                </a:cubicBezTo>
                <a:cubicBezTo>
                  <a:pt x="1753679" y="995362"/>
                  <a:pt x="1753307" y="996460"/>
                  <a:pt x="1752861" y="997465"/>
                </a:cubicBezTo>
                <a:cubicBezTo>
                  <a:pt x="1752414" y="998469"/>
                  <a:pt x="1751949" y="999306"/>
                  <a:pt x="1751465" y="999976"/>
                </a:cubicBezTo>
                <a:cubicBezTo>
                  <a:pt x="1750982" y="1000646"/>
                  <a:pt x="1750442" y="1000981"/>
                  <a:pt x="1749847" y="1000981"/>
                </a:cubicBezTo>
                <a:cubicBezTo>
                  <a:pt x="1749252" y="1000981"/>
                  <a:pt x="1748600" y="1000850"/>
                  <a:pt x="1747893" y="1000590"/>
                </a:cubicBezTo>
                <a:cubicBezTo>
                  <a:pt x="1747187" y="1000329"/>
                  <a:pt x="1746405" y="1000013"/>
                  <a:pt x="1745550" y="999641"/>
                </a:cubicBezTo>
                <a:cubicBezTo>
                  <a:pt x="1744694" y="999269"/>
                  <a:pt x="1743708" y="998953"/>
                  <a:pt x="1742592" y="998692"/>
                </a:cubicBezTo>
                <a:cubicBezTo>
                  <a:pt x="1741475" y="998432"/>
                  <a:pt x="1740173" y="998302"/>
                  <a:pt x="1738685" y="998302"/>
                </a:cubicBezTo>
                <a:cubicBezTo>
                  <a:pt x="1736155" y="998302"/>
                  <a:pt x="1733234" y="999399"/>
                  <a:pt x="1729922" y="1001594"/>
                </a:cubicBezTo>
                <a:cubicBezTo>
                  <a:pt x="1726611" y="1003790"/>
                  <a:pt x="1723355" y="1006822"/>
                  <a:pt x="1720156" y="1010692"/>
                </a:cubicBezTo>
                <a:cubicBezTo>
                  <a:pt x="1716956" y="1014561"/>
                  <a:pt x="1714035" y="1019138"/>
                  <a:pt x="1711394" y="1024421"/>
                </a:cubicBezTo>
                <a:cubicBezTo>
                  <a:pt x="1708752" y="1029704"/>
                  <a:pt x="1706798" y="1035434"/>
                  <a:pt x="1705533" y="1041611"/>
                </a:cubicBezTo>
                <a:lnTo>
                  <a:pt x="1696715" y="1086371"/>
                </a:lnTo>
                <a:cubicBezTo>
                  <a:pt x="1696567" y="1086966"/>
                  <a:pt x="1696306" y="1087468"/>
                  <a:pt x="1695934" y="1087878"/>
                </a:cubicBezTo>
                <a:cubicBezTo>
                  <a:pt x="1695562" y="1088287"/>
                  <a:pt x="1695004" y="1088640"/>
                  <a:pt x="1694260" y="1088938"/>
                </a:cubicBezTo>
                <a:cubicBezTo>
                  <a:pt x="1693515" y="1089236"/>
                  <a:pt x="1692530" y="1089459"/>
                  <a:pt x="1691302" y="1089608"/>
                </a:cubicBezTo>
                <a:cubicBezTo>
                  <a:pt x="1690074" y="1089757"/>
                  <a:pt x="1688567" y="1089831"/>
                  <a:pt x="1686781" y="1089831"/>
                </a:cubicBezTo>
                <a:cubicBezTo>
                  <a:pt x="1684921" y="1089831"/>
                  <a:pt x="1683414" y="1089757"/>
                  <a:pt x="1682260" y="1089608"/>
                </a:cubicBezTo>
                <a:cubicBezTo>
                  <a:pt x="1681107" y="1089459"/>
                  <a:pt x="1680214" y="1089236"/>
                  <a:pt x="1679581" y="1088938"/>
                </a:cubicBezTo>
                <a:cubicBezTo>
                  <a:pt x="1678949" y="1088640"/>
                  <a:pt x="1678540" y="1088287"/>
                  <a:pt x="1678354" y="1087878"/>
                </a:cubicBezTo>
                <a:cubicBezTo>
                  <a:pt x="1678168" y="1087468"/>
                  <a:pt x="1678149" y="1086966"/>
                  <a:pt x="1678298" y="1086371"/>
                </a:cubicBezTo>
                <a:lnTo>
                  <a:pt x="1698278" y="985800"/>
                </a:lnTo>
                <a:cubicBezTo>
                  <a:pt x="1698352" y="985279"/>
                  <a:pt x="1698576" y="984796"/>
                  <a:pt x="1698948" y="984349"/>
                </a:cubicBezTo>
                <a:cubicBezTo>
                  <a:pt x="1699320" y="983903"/>
                  <a:pt x="1699878" y="983530"/>
                  <a:pt x="1700622" y="983233"/>
                </a:cubicBezTo>
                <a:cubicBezTo>
                  <a:pt x="1701366" y="982935"/>
                  <a:pt x="1702278" y="982731"/>
                  <a:pt x="1703357" y="982619"/>
                </a:cubicBezTo>
                <a:cubicBezTo>
                  <a:pt x="1704436" y="982507"/>
                  <a:pt x="1705720" y="982451"/>
                  <a:pt x="1707208" y="982451"/>
                </a:cubicBezTo>
                <a:cubicBezTo>
                  <a:pt x="1708770" y="982451"/>
                  <a:pt x="1710054" y="982507"/>
                  <a:pt x="1711058" y="982619"/>
                </a:cubicBezTo>
                <a:cubicBezTo>
                  <a:pt x="1712063" y="982731"/>
                  <a:pt x="1712845" y="982935"/>
                  <a:pt x="1713403" y="983233"/>
                </a:cubicBezTo>
                <a:cubicBezTo>
                  <a:pt x="1713961" y="983530"/>
                  <a:pt x="1714314" y="983903"/>
                  <a:pt x="1714463" y="984349"/>
                </a:cubicBezTo>
                <a:cubicBezTo>
                  <a:pt x="1714612" y="984796"/>
                  <a:pt x="1714649" y="985279"/>
                  <a:pt x="1714575" y="985800"/>
                </a:cubicBezTo>
                <a:lnTo>
                  <a:pt x="1710891" y="1004106"/>
                </a:lnTo>
                <a:cubicBezTo>
                  <a:pt x="1712603" y="1001055"/>
                  <a:pt x="1714630" y="998116"/>
                  <a:pt x="1716974" y="995288"/>
                </a:cubicBezTo>
                <a:cubicBezTo>
                  <a:pt x="1719319" y="992460"/>
                  <a:pt x="1721867" y="989986"/>
                  <a:pt x="1724621" y="987865"/>
                </a:cubicBezTo>
                <a:cubicBezTo>
                  <a:pt x="1727374" y="985744"/>
                  <a:pt x="1730257" y="984051"/>
                  <a:pt x="1733271" y="982786"/>
                </a:cubicBezTo>
                <a:cubicBezTo>
                  <a:pt x="1736285" y="981521"/>
                  <a:pt x="1739243" y="980889"/>
                  <a:pt x="1742145" y="980889"/>
                </a:cubicBezTo>
                <a:close/>
                <a:moveTo>
                  <a:pt x="1625166" y="980889"/>
                </a:moveTo>
                <a:cubicBezTo>
                  <a:pt x="1632310" y="980889"/>
                  <a:pt x="1638431" y="981763"/>
                  <a:pt x="1643528" y="983512"/>
                </a:cubicBezTo>
                <a:cubicBezTo>
                  <a:pt x="1648625" y="985261"/>
                  <a:pt x="1652830" y="987772"/>
                  <a:pt x="1656141" y="991046"/>
                </a:cubicBezTo>
                <a:cubicBezTo>
                  <a:pt x="1659453" y="994321"/>
                  <a:pt x="1661889" y="998339"/>
                  <a:pt x="1663452" y="1003101"/>
                </a:cubicBezTo>
                <a:cubicBezTo>
                  <a:pt x="1665015" y="1007864"/>
                  <a:pt x="1665796" y="1013222"/>
                  <a:pt x="1665796" y="1019175"/>
                </a:cubicBezTo>
                <a:cubicBezTo>
                  <a:pt x="1665796" y="1024681"/>
                  <a:pt x="1665275" y="1030300"/>
                  <a:pt x="1664234" y="1036030"/>
                </a:cubicBezTo>
                <a:cubicBezTo>
                  <a:pt x="1663192" y="1041759"/>
                  <a:pt x="1661610" y="1047285"/>
                  <a:pt x="1659490" y="1052605"/>
                </a:cubicBezTo>
                <a:cubicBezTo>
                  <a:pt x="1657369" y="1057926"/>
                  <a:pt x="1654672" y="1062930"/>
                  <a:pt x="1651397" y="1067618"/>
                </a:cubicBezTo>
                <a:cubicBezTo>
                  <a:pt x="1648123" y="1072306"/>
                  <a:pt x="1644272" y="1076399"/>
                  <a:pt x="1639844" y="1079897"/>
                </a:cubicBezTo>
                <a:cubicBezTo>
                  <a:pt x="1635417" y="1083394"/>
                  <a:pt x="1630394" y="1086166"/>
                  <a:pt x="1624776" y="1088212"/>
                </a:cubicBezTo>
                <a:cubicBezTo>
                  <a:pt x="1619157" y="1090259"/>
                  <a:pt x="1612888" y="1091282"/>
                  <a:pt x="1605967" y="1091282"/>
                </a:cubicBezTo>
                <a:cubicBezTo>
                  <a:pt x="1598824" y="1091282"/>
                  <a:pt x="1592703" y="1090426"/>
                  <a:pt x="1587606" y="1088715"/>
                </a:cubicBezTo>
                <a:cubicBezTo>
                  <a:pt x="1582508" y="1087003"/>
                  <a:pt x="1578322" y="1084510"/>
                  <a:pt x="1575048" y="1081236"/>
                </a:cubicBezTo>
                <a:cubicBezTo>
                  <a:pt x="1571774" y="1077962"/>
                  <a:pt x="1569356" y="1073944"/>
                  <a:pt x="1567793" y="1069181"/>
                </a:cubicBezTo>
                <a:cubicBezTo>
                  <a:pt x="1566230" y="1064419"/>
                  <a:pt x="1565449" y="1059024"/>
                  <a:pt x="1565449" y="1052996"/>
                </a:cubicBezTo>
                <a:cubicBezTo>
                  <a:pt x="1565449" y="1047489"/>
                  <a:pt x="1565951" y="1041871"/>
                  <a:pt x="1566956" y="1036141"/>
                </a:cubicBezTo>
                <a:cubicBezTo>
                  <a:pt x="1567961" y="1030411"/>
                  <a:pt x="1569542" y="1024905"/>
                  <a:pt x="1571700" y="1019621"/>
                </a:cubicBezTo>
                <a:cubicBezTo>
                  <a:pt x="1573858" y="1014338"/>
                  <a:pt x="1576555" y="1009334"/>
                  <a:pt x="1579792" y="1004608"/>
                </a:cubicBezTo>
                <a:cubicBezTo>
                  <a:pt x="1583029" y="999883"/>
                  <a:pt x="1586861" y="995772"/>
                  <a:pt x="1591289" y="992274"/>
                </a:cubicBezTo>
                <a:cubicBezTo>
                  <a:pt x="1595717" y="988777"/>
                  <a:pt x="1600740" y="986005"/>
                  <a:pt x="1606358" y="983958"/>
                </a:cubicBezTo>
                <a:cubicBezTo>
                  <a:pt x="1611976" y="981912"/>
                  <a:pt x="1618246" y="980889"/>
                  <a:pt x="1625166" y="980889"/>
                </a:cubicBezTo>
                <a:close/>
                <a:moveTo>
                  <a:pt x="1463464" y="980889"/>
                </a:moveTo>
                <a:cubicBezTo>
                  <a:pt x="1469715" y="980889"/>
                  <a:pt x="1475017" y="981670"/>
                  <a:pt x="1479370" y="983233"/>
                </a:cubicBezTo>
                <a:cubicBezTo>
                  <a:pt x="1483724" y="984796"/>
                  <a:pt x="1487295" y="986805"/>
                  <a:pt x="1490086" y="989260"/>
                </a:cubicBezTo>
                <a:cubicBezTo>
                  <a:pt x="1492877" y="991716"/>
                  <a:pt x="1494905" y="994451"/>
                  <a:pt x="1496169" y="997465"/>
                </a:cubicBezTo>
                <a:cubicBezTo>
                  <a:pt x="1497435" y="1000478"/>
                  <a:pt x="1498067" y="1003473"/>
                  <a:pt x="1498067" y="1006450"/>
                </a:cubicBezTo>
                <a:cubicBezTo>
                  <a:pt x="1498067" y="1011585"/>
                  <a:pt x="1496876" y="1016198"/>
                  <a:pt x="1494495" y="1020291"/>
                </a:cubicBezTo>
                <a:cubicBezTo>
                  <a:pt x="1492114" y="1024384"/>
                  <a:pt x="1488393" y="1027881"/>
                  <a:pt x="1483333" y="1030783"/>
                </a:cubicBezTo>
                <a:cubicBezTo>
                  <a:pt x="1478273" y="1033686"/>
                  <a:pt x="1471799" y="1035918"/>
                  <a:pt x="1463911" y="1037481"/>
                </a:cubicBezTo>
                <a:cubicBezTo>
                  <a:pt x="1456023" y="1039043"/>
                  <a:pt x="1446572" y="1039825"/>
                  <a:pt x="1435559" y="1039825"/>
                </a:cubicBezTo>
                <a:lnTo>
                  <a:pt x="1423727" y="1039825"/>
                </a:lnTo>
                <a:cubicBezTo>
                  <a:pt x="1423206" y="1042280"/>
                  <a:pt x="1422853" y="1044662"/>
                  <a:pt x="1422667" y="1046968"/>
                </a:cubicBezTo>
                <a:cubicBezTo>
                  <a:pt x="1422481" y="1049275"/>
                  <a:pt x="1422388" y="1051433"/>
                  <a:pt x="1422388" y="1053442"/>
                </a:cubicBezTo>
                <a:cubicBezTo>
                  <a:pt x="1422388" y="1060884"/>
                  <a:pt x="1424230" y="1066577"/>
                  <a:pt x="1427913" y="1070520"/>
                </a:cubicBezTo>
                <a:cubicBezTo>
                  <a:pt x="1431597" y="1074464"/>
                  <a:pt x="1437568" y="1076436"/>
                  <a:pt x="1445828" y="1076436"/>
                </a:cubicBezTo>
                <a:cubicBezTo>
                  <a:pt x="1450591" y="1076436"/>
                  <a:pt x="1454870" y="1076083"/>
                  <a:pt x="1458665" y="1075376"/>
                </a:cubicBezTo>
                <a:cubicBezTo>
                  <a:pt x="1462460" y="1074669"/>
                  <a:pt x="1465753" y="1073906"/>
                  <a:pt x="1468543" y="1073088"/>
                </a:cubicBezTo>
                <a:cubicBezTo>
                  <a:pt x="1471334" y="1072269"/>
                  <a:pt x="1473622" y="1071506"/>
                  <a:pt x="1475408" y="1070800"/>
                </a:cubicBezTo>
                <a:cubicBezTo>
                  <a:pt x="1477194" y="1070093"/>
                  <a:pt x="1478422" y="1069739"/>
                  <a:pt x="1479091" y="1069739"/>
                </a:cubicBezTo>
                <a:cubicBezTo>
                  <a:pt x="1479761" y="1069739"/>
                  <a:pt x="1480263" y="1069981"/>
                  <a:pt x="1480598" y="1070465"/>
                </a:cubicBezTo>
                <a:cubicBezTo>
                  <a:pt x="1480933" y="1070948"/>
                  <a:pt x="1481101" y="1071637"/>
                  <a:pt x="1481101" y="1072530"/>
                </a:cubicBezTo>
                <a:cubicBezTo>
                  <a:pt x="1481101" y="1073274"/>
                  <a:pt x="1481026" y="1074167"/>
                  <a:pt x="1480877" y="1075209"/>
                </a:cubicBezTo>
                <a:cubicBezTo>
                  <a:pt x="1480729" y="1076250"/>
                  <a:pt x="1480505" y="1077311"/>
                  <a:pt x="1480208" y="1078390"/>
                </a:cubicBezTo>
                <a:cubicBezTo>
                  <a:pt x="1479910" y="1079469"/>
                  <a:pt x="1479519" y="1080492"/>
                  <a:pt x="1479035" y="1081459"/>
                </a:cubicBezTo>
                <a:cubicBezTo>
                  <a:pt x="1478552" y="1082427"/>
                  <a:pt x="1478012" y="1083245"/>
                  <a:pt x="1477417" y="1083915"/>
                </a:cubicBezTo>
                <a:cubicBezTo>
                  <a:pt x="1476524" y="1084808"/>
                  <a:pt x="1474943" y="1085682"/>
                  <a:pt x="1472673" y="1086538"/>
                </a:cubicBezTo>
                <a:cubicBezTo>
                  <a:pt x="1470404" y="1087394"/>
                  <a:pt x="1467706" y="1088175"/>
                  <a:pt x="1464581" y="1088882"/>
                </a:cubicBezTo>
                <a:cubicBezTo>
                  <a:pt x="1461455" y="1089589"/>
                  <a:pt x="1458032" y="1090166"/>
                  <a:pt x="1454312" y="1090612"/>
                </a:cubicBezTo>
                <a:cubicBezTo>
                  <a:pt x="1450591" y="1091059"/>
                  <a:pt x="1446870" y="1091282"/>
                  <a:pt x="1443150" y="1091282"/>
                </a:cubicBezTo>
                <a:cubicBezTo>
                  <a:pt x="1436526" y="1091282"/>
                  <a:pt x="1430722" y="1090538"/>
                  <a:pt x="1425736" y="1089050"/>
                </a:cubicBezTo>
                <a:cubicBezTo>
                  <a:pt x="1420751" y="1087561"/>
                  <a:pt x="1416602" y="1085273"/>
                  <a:pt x="1413291" y="1082185"/>
                </a:cubicBezTo>
                <a:cubicBezTo>
                  <a:pt x="1409979" y="1079097"/>
                  <a:pt x="1407505" y="1075246"/>
                  <a:pt x="1405868" y="1070632"/>
                </a:cubicBezTo>
                <a:cubicBezTo>
                  <a:pt x="1404231" y="1066018"/>
                  <a:pt x="1403412" y="1060586"/>
                  <a:pt x="1403412" y="1054335"/>
                </a:cubicBezTo>
                <a:cubicBezTo>
                  <a:pt x="1403412" y="1049499"/>
                  <a:pt x="1403877" y="1044308"/>
                  <a:pt x="1404808" y="1038764"/>
                </a:cubicBezTo>
                <a:cubicBezTo>
                  <a:pt x="1405738" y="1033220"/>
                  <a:pt x="1407207" y="1027732"/>
                  <a:pt x="1409217" y="1022300"/>
                </a:cubicBezTo>
                <a:cubicBezTo>
                  <a:pt x="1411226" y="1016868"/>
                  <a:pt x="1413830" y="1011659"/>
                  <a:pt x="1417030" y="1006673"/>
                </a:cubicBezTo>
                <a:cubicBezTo>
                  <a:pt x="1420230" y="1001688"/>
                  <a:pt x="1424044" y="997297"/>
                  <a:pt x="1428471" y="993502"/>
                </a:cubicBezTo>
                <a:cubicBezTo>
                  <a:pt x="1432899" y="989707"/>
                  <a:pt x="1438015" y="986656"/>
                  <a:pt x="1443819" y="984349"/>
                </a:cubicBezTo>
                <a:cubicBezTo>
                  <a:pt x="1449623" y="982042"/>
                  <a:pt x="1456172" y="980889"/>
                  <a:pt x="1463464" y="980889"/>
                </a:cubicBezTo>
                <a:close/>
                <a:moveTo>
                  <a:pt x="1133364" y="980889"/>
                </a:moveTo>
                <a:cubicBezTo>
                  <a:pt x="1139987" y="980889"/>
                  <a:pt x="1145660" y="982228"/>
                  <a:pt x="1150386" y="984907"/>
                </a:cubicBezTo>
                <a:cubicBezTo>
                  <a:pt x="1155111" y="987586"/>
                  <a:pt x="1159334" y="991270"/>
                  <a:pt x="1163055" y="995958"/>
                </a:cubicBezTo>
                <a:lnTo>
                  <a:pt x="1165176" y="985800"/>
                </a:lnTo>
                <a:cubicBezTo>
                  <a:pt x="1165473" y="984609"/>
                  <a:pt x="1166329" y="983754"/>
                  <a:pt x="1167743" y="983233"/>
                </a:cubicBezTo>
                <a:cubicBezTo>
                  <a:pt x="1169157" y="982712"/>
                  <a:pt x="1171352" y="982451"/>
                  <a:pt x="1174329" y="982451"/>
                </a:cubicBezTo>
                <a:cubicBezTo>
                  <a:pt x="1175817" y="982451"/>
                  <a:pt x="1177063" y="982507"/>
                  <a:pt x="1178068" y="982619"/>
                </a:cubicBezTo>
                <a:cubicBezTo>
                  <a:pt x="1179072" y="982731"/>
                  <a:pt x="1179872" y="982935"/>
                  <a:pt x="1180468" y="983233"/>
                </a:cubicBezTo>
                <a:cubicBezTo>
                  <a:pt x="1181063" y="983530"/>
                  <a:pt x="1181435" y="983903"/>
                  <a:pt x="1181584" y="984349"/>
                </a:cubicBezTo>
                <a:cubicBezTo>
                  <a:pt x="1181733" y="984796"/>
                  <a:pt x="1181770" y="985279"/>
                  <a:pt x="1181696" y="985800"/>
                </a:cubicBezTo>
                <a:lnTo>
                  <a:pt x="1161604" y="1086371"/>
                </a:lnTo>
                <a:cubicBezTo>
                  <a:pt x="1161306" y="1087636"/>
                  <a:pt x="1160488" y="1088529"/>
                  <a:pt x="1159148" y="1089050"/>
                </a:cubicBezTo>
                <a:cubicBezTo>
                  <a:pt x="1157809" y="1089570"/>
                  <a:pt x="1155576" y="1089831"/>
                  <a:pt x="1152451" y="1089831"/>
                </a:cubicBezTo>
                <a:cubicBezTo>
                  <a:pt x="1150963" y="1089831"/>
                  <a:pt x="1149735" y="1089757"/>
                  <a:pt x="1148767" y="1089608"/>
                </a:cubicBezTo>
                <a:cubicBezTo>
                  <a:pt x="1147800" y="1089459"/>
                  <a:pt x="1147019" y="1089254"/>
                  <a:pt x="1146423" y="1088994"/>
                </a:cubicBezTo>
                <a:cubicBezTo>
                  <a:pt x="1145828" y="1088733"/>
                  <a:pt x="1145419" y="1088398"/>
                  <a:pt x="1145195" y="1087989"/>
                </a:cubicBezTo>
                <a:cubicBezTo>
                  <a:pt x="1144972" y="1087580"/>
                  <a:pt x="1144972" y="1087040"/>
                  <a:pt x="1145195" y="1086371"/>
                </a:cubicBezTo>
                <a:lnTo>
                  <a:pt x="1148879" y="1067395"/>
                </a:lnTo>
                <a:cubicBezTo>
                  <a:pt x="1147912" y="1069776"/>
                  <a:pt x="1146163" y="1072381"/>
                  <a:pt x="1143633" y="1075209"/>
                </a:cubicBezTo>
                <a:cubicBezTo>
                  <a:pt x="1141103" y="1078036"/>
                  <a:pt x="1138108" y="1080641"/>
                  <a:pt x="1134648" y="1083022"/>
                </a:cubicBezTo>
                <a:cubicBezTo>
                  <a:pt x="1131187" y="1085403"/>
                  <a:pt x="1127336" y="1087375"/>
                  <a:pt x="1123095" y="1088938"/>
                </a:cubicBezTo>
                <a:cubicBezTo>
                  <a:pt x="1118853" y="1090501"/>
                  <a:pt x="1114537" y="1091282"/>
                  <a:pt x="1110147" y="1091282"/>
                </a:cubicBezTo>
                <a:cubicBezTo>
                  <a:pt x="1104193" y="1091282"/>
                  <a:pt x="1099264" y="1090240"/>
                  <a:pt x="1095357" y="1088157"/>
                </a:cubicBezTo>
                <a:cubicBezTo>
                  <a:pt x="1091450" y="1086073"/>
                  <a:pt x="1088343" y="1083320"/>
                  <a:pt x="1086036" y="1079897"/>
                </a:cubicBezTo>
                <a:cubicBezTo>
                  <a:pt x="1083729" y="1076474"/>
                  <a:pt x="1082148" y="1072604"/>
                  <a:pt x="1081292" y="1068288"/>
                </a:cubicBezTo>
                <a:cubicBezTo>
                  <a:pt x="1080437" y="1063972"/>
                  <a:pt x="1080009" y="1059544"/>
                  <a:pt x="1080009" y="1055005"/>
                </a:cubicBezTo>
                <a:cubicBezTo>
                  <a:pt x="1080009" y="1050838"/>
                  <a:pt x="1080399" y="1046113"/>
                  <a:pt x="1081181" y="1040829"/>
                </a:cubicBezTo>
                <a:cubicBezTo>
                  <a:pt x="1081962" y="1035546"/>
                  <a:pt x="1083227" y="1030151"/>
                  <a:pt x="1084976" y="1024644"/>
                </a:cubicBezTo>
                <a:cubicBezTo>
                  <a:pt x="1086725" y="1019138"/>
                  <a:pt x="1088994" y="1013780"/>
                  <a:pt x="1091785" y="1008571"/>
                </a:cubicBezTo>
                <a:cubicBezTo>
                  <a:pt x="1094575" y="1003362"/>
                  <a:pt x="1097943" y="998692"/>
                  <a:pt x="1101887" y="994562"/>
                </a:cubicBezTo>
                <a:cubicBezTo>
                  <a:pt x="1105830" y="990432"/>
                  <a:pt x="1110407" y="987121"/>
                  <a:pt x="1115616" y="984628"/>
                </a:cubicBezTo>
                <a:cubicBezTo>
                  <a:pt x="1120825" y="982135"/>
                  <a:pt x="1126741" y="980889"/>
                  <a:pt x="1133364" y="980889"/>
                </a:cubicBezTo>
                <a:close/>
                <a:moveTo>
                  <a:pt x="796342" y="970620"/>
                </a:moveTo>
                <a:lnTo>
                  <a:pt x="819225" y="970620"/>
                </a:lnTo>
                <a:lnTo>
                  <a:pt x="819225" y="993502"/>
                </a:lnTo>
                <a:lnTo>
                  <a:pt x="796342" y="993502"/>
                </a:lnTo>
                <a:close/>
                <a:moveTo>
                  <a:pt x="715603" y="967941"/>
                </a:moveTo>
                <a:cubicBezTo>
                  <a:pt x="731453" y="967941"/>
                  <a:pt x="744401" y="973336"/>
                  <a:pt x="754447" y="984126"/>
                </a:cubicBezTo>
                <a:cubicBezTo>
                  <a:pt x="764493" y="994916"/>
                  <a:pt x="769516" y="1010096"/>
                  <a:pt x="769516" y="1029667"/>
                </a:cubicBezTo>
                <a:cubicBezTo>
                  <a:pt x="769516" y="1030858"/>
                  <a:pt x="769479" y="1032644"/>
                  <a:pt x="769405" y="1035025"/>
                </a:cubicBezTo>
                <a:lnTo>
                  <a:pt x="681001" y="1035025"/>
                </a:lnTo>
                <a:cubicBezTo>
                  <a:pt x="681745" y="1048047"/>
                  <a:pt x="685428" y="1058019"/>
                  <a:pt x="692051" y="1064939"/>
                </a:cubicBezTo>
                <a:cubicBezTo>
                  <a:pt x="698674" y="1071860"/>
                  <a:pt x="706934" y="1075320"/>
                  <a:pt x="716831" y="1075320"/>
                </a:cubicBezTo>
                <a:cubicBezTo>
                  <a:pt x="724198" y="1075320"/>
                  <a:pt x="730486" y="1073385"/>
                  <a:pt x="735695" y="1069516"/>
                </a:cubicBezTo>
                <a:cubicBezTo>
                  <a:pt x="740904" y="1065646"/>
                  <a:pt x="745034" y="1059470"/>
                  <a:pt x="748085" y="1050987"/>
                </a:cubicBezTo>
                <a:lnTo>
                  <a:pt x="768846" y="1053554"/>
                </a:lnTo>
                <a:cubicBezTo>
                  <a:pt x="765572" y="1065684"/>
                  <a:pt x="759507" y="1075097"/>
                  <a:pt x="750652" y="1081794"/>
                </a:cubicBezTo>
                <a:cubicBezTo>
                  <a:pt x="741797" y="1088491"/>
                  <a:pt x="730486" y="1091840"/>
                  <a:pt x="716719" y="1091840"/>
                </a:cubicBezTo>
                <a:cubicBezTo>
                  <a:pt x="699381" y="1091840"/>
                  <a:pt x="685633" y="1086501"/>
                  <a:pt x="675475" y="1075822"/>
                </a:cubicBezTo>
                <a:cubicBezTo>
                  <a:pt x="665318" y="1065144"/>
                  <a:pt x="660239" y="1050168"/>
                  <a:pt x="660239" y="1030895"/>
                </a:cubicBezTo>
                <a:cubicBezTo>
                  <a:pt x="660239" y="1010952"/>
                  <a:pt x="665374" y="995474"/>
                  <a:pt x="675643" y="984461"/>
                </a:cubicBezTo>
                <a:cubicBezTo>
                  <a:pt x="685912" y="973447"/>
                  <a:pt x="699232" y="967941"/>
                  <a:pt x="715603" y="967941"/>
                </a:cubicBezTo>
                <a:close/>
                <a:moveTo>
                  <a:pt x="577230" y="967941"/>
                </a:moveTo>
                <a:cubicBezTo>
                  <a:pt x="591220" y="967941"/>
                  <a:pt x="602754" y="973596"/>
                  <a:pt x="611833" y="984907"/>
                </a:cubicBezTo>
                <a:lnTo>
                  <a:pt x="611833" y="970620"/>
                </a:lnTo>
                <a:lnTo>
                  <a:pt x="630362" y="970620"/>
                </a:lnTo>
                <a:lnTo>
                  <a:pt x="630362" y="1073088"/>
                </a:lnTo>
                <a:cubicBezTo>
                  <a:pt x="630362" y="1091542"/>
                  <a:pt x="628483" y="1104621"/>
                  <a:pt x="624725" y="1112323"/>
                </a:cubicBezTo>
                <a:cubicBezTo>
                  <a:pt x="620967" y="1120024"/>
                  <a:pt x="615014" y="1126108"/>
                  <a:pt x="606866" y="1130573"/>
                </a:cubicBezTo>
                <a:cubicBezTo>
                  <a:pt x="598717" y="1135037"/>
                  <a:pt x="588690" y="1137270"/>
                  <a:pt x="576784" y="1137270"/>
                </a:cubicBezTo>
                <a:cubicBezTo>
                  <a:pt x="562645" y="1137270"/>
                  <a:pt x="551222" y="1134089"/>
                  <a:pt x="542516" y="1127726"/>
                </a:cubicBezTo>
                <a:cubicBezTo>
                  <a:pt x="533810" y="1121364"/>
                  <a:pt x="529605" y="1111783"/>
                  <a:pt x="529903" y="1098984"/>
                </a:cubicBezTo>
                <a:lnTo>
                  <a:pt x="549437" y="1101886"/>
                </a:lnTo>
                <a:cubicBezTo>
                  <a:pt x="550255" y="1107914"/>
                  <a:pt x="552525" y="1112304"/>
                  <a:pt x="556245" y="1115057"/>
                </a:cubicBezTo>
                <a:cubicBezTo>
                  <a:pt x="561231" y="1118778"/>
                  <a:pt x="568040" y="1120638"/>
                  <a:pt x="576672" y="1120638"/>
                </a:cubicBezTo>
                <a:cubicBezTo>
                  <a:pt x="585974" y="1120638"/>
                  <a:pt x="593155" y="1118778"/>
                  <a:pt x="598215" y="1115057"/>
                </a:cubicBezTo>
                <a:cubicBezTo>
                  <a:pt x="603275" y="1111337"/>
                  <a:pt x="606698" y="1106128"/>
                  <a:pt x="608484" y="1099430"/>
                </a:cubicBezTo>
                <a:cubicBezTo>
                  <a:pt x="609526" y="1095338"/>
                  <a:pt x="610010" y="1086743"/>
                  <a:pt x="609935" y="1073646"/>
                </a:cubicBezTo>
                <a:cubicBezTo>
                  <a:pt x="601154" y="1083989"/>
                  <a:pt x="590215" y="1089161"/>
                  <a:pt x="577119" y="1089161"/>
                </a:cubicBezTo>
                <a:cubicBezTo>
                  <a:pt x="560822" y="1089161"/>
                  <a:pt x="548209" y="1083283"/>
                  <a:pt x="539279" y="1071525"/>
                </a:cubicBezTo>
                <a:cubicBezTo>
                  <a:pt x="530349" y="1059768"/>
                  <a:pt x="525884" y="1045666"/>
                  <a:pt x="525884" y="1029221"/>
                </a:cubicBezTo>
                <a:cubicBezTo>
                  <a:pt x="525884" y="1017910"/>
                  <a:pt x="527931" y="1007473"/>
                  <a:pt x="532024" y="997911"/>
                </a:cubicBezTo>
                <a:cubicBezTo>
                  <a:pt x="536116" y="988349"/>
                  <a:pt x="542051" y="980963"/>
                  <a:pt x="549827" y="975754"/>
                </a:cubicBezTo>
                <a:cubicBezTo>
                  <a:pt x="557603" y="970545"/>
                  <a:pt x="566738" y="967941"/>
                  <a:pt x="577230" y="967941"/>
                </a:cubicBezTo>
                <a:close/>
                <a:moveTo>
                  <a:pt x="458428" y="967941"/>
                </a:moveTo>
                <a:cubicBezTo>
                  <a:pt x="474278" y="967941"/>
                  <a:pt x="487226" y="973336"/>
                  <a:pt x="497272" y="984126"/>
                </a:cubicBezTo>
                <a:cubicBezTo>
                  <a:pt x="507318" y="994916"/>
                  <a:pt x="512341" y="1010096"/>
                  <a:pt x="512341" y="1029667"/>
                </a:cubicBezTo>
                <a:cubicBezTo>
                  <a:pt x="512341" y="1030858"/>
                  <a:pt x="512304" y="1032644"/>
                  <a:pt x="512229" y="1035025"/>
                </a:cubicBezTo>
                <a:lnTo>
                  <a:pt x="423825" y="1035025"/>
                </a:lnTo>
                <a:cubicBezTo>
                  <a:pt x="424570" y="1048047"/>
                  <a:pt x="428253" y="1058019"/>
                  <a:pt x="434876" y="1064939"/>
                </a:cubicBezTo>
                <a:cubicBezTo>
                  <a:pt x="441499" y="1071860"/>
                  <a:pt x="449759" y="1075320"/>
                  <a:pt x="459656" y="1075320"/>
                </a:cubicBezTo>
                <a:cubicBezTo>
                  <a:pt x="467023" y="1075320"/>
                  <a:pt x="473311" y="1073385"/>
                  <a:pt x="478520" y="1069516"/>
                </a:cubicBezTo>
                <a:cubicBezTo>
                  <a:pt x="483729" y="1065646"/>
                  <a:pt x="487859" y="1059470"/>
                  <a:pt x="490910" y="1050987"/>
                </a:cubicBezTo>
                <a:lnTo>
                  <a:pt x="511671" y="1053554"/>
                </a:lnTo>
                <a:cubicBezTo>
                  <a:pt x="508397" y="1065684"/>
                  <a:pt x="502332" y="1075097"/>
                  <a:pt x="493477" y="1081794"/>
                </a:cubicBezTo>
                <a:cubicBezTo>
                  <a:pt x="484622" y="1088491"/>
                  <a:pt x="473311" y="1091840"/>
                  <a:pt x="459544" y="1091840"/>
                </a:cubicBezTo>
                <a:cubicBezTo>
                  <a:pt x="442206" y="1091840"/>
                  <a:pt x="428458" y="1086501"/>
                  <a:pt x="418300" y="1075822"/>
                </a:cubicBezTo>
                <a:cubicBezTo>
                  <a:pt x="408143" y="1065144"/>
                  <a:pt x="403064" y="1050168"/>
                  <a:pt x="403064" y="1030895"/>
                </a:cubicBezTo>
                <a:cubicBezTo>
                  <a:pt x="403064" y="1010952"/>
                  <a:pt x="408198" y="995474"/>
                  <a:pt x="418468" y="984461"/>
                </a:cubicBezTo>
                <a:cubicBezTo>
                  <a:pt x="428737" y="973447"/>
                  <a:pt x="442057" y="967941"/>
                  <a:pt x="458428" y="967941"/>
                </a:cubicBezTo>
                <a:close/>
                <a:moveTo>
                  <a:pt x="219745" y="967941"/>
                </a:moveTo>
                <a:cubicBezTo>
                  <a:pt x="236042" y="967941"/>
                  <a:pt x="249362" y="973280"/>
                  <a:pt x="259705" y="983958"/>
                </a:cubicBezTo>
                <a:cubicBezTo>
                  <a:pt x="270049" y="994637"/>
                  <a:pt x="275221" y="1009389"/>
                  <a:pt x="275221" y="1028216"/>
                </a:cubicBezTo>
                <a:cubicBezTo>
                  <a:pt x="275221" y="1043471"/>
                  <a:pt x="272932" y="1055470"/>
                  <a:pt x="268356" y="1064214"/>
                </a:cubicBezTo>
                <a:cubicBezTo>
                  <a:pt x="263779" y="1072958"/>
                  <a:pt x="257119" y="1079748"/>
                  <a:pt x="248376" y="1084585"/>
                </a:cubicBezTo>
                <a:cubicBezTo>
                  <a:pt x="239632" y="1089422"/>
                  <a:pt x="230089" y="1091840"/>
                  <a:pt x="219745" y="1091840"/>
                </a:cubicBezTo>
                <a:cubicBezTo>
                  <a:pt x="203151" y="1091840"/>
                  <a:pt x="189737" y="1086520"/>
                  <a:pt x="179506" y="1075878"/>
                </a:cubicBezTo>
                <a:cubicBezTo>
                  <a:pt x="169274" y="1065237"/>
                  <a:pt x="164158" y="1049908"/>
                  <a:pt x="164158" y="1029890"/>
                </a:cubicBezTo>
                <a:cubicBezTo>
                  <a:pt x="164158" y="1007938"/>
                  <a:pt x="170260" y="991679"/>
                  <a:pt x="182464" y="981112"/>
                </a:cubicBezTo>
                <a:cubicBezTo>
                  <a:pt x="192658" y="972331"/>
                  <a:pt x="205085" y="967941"/>
                  <a:pt x="219745" y="967941"/>
                </a:cubicBezTo>
                <a:close/>
                <a:moveTo>
                  <a:pt x="8795518" y="967234"/>
                </a:moveTo>
                <a:cubicBezTo>
                  <a:pt x="8791500" y="967234"/>
                  <a:pt x="8787872" y="968183"/>
                  <a:pt x="8784635" y="970080"/>
                </a:cubicBezTo>
                <a:cubicBezTo>
                  <a:pt x="8781398" y="971978"/>
                  <a:pt x="8778533" y="974489"/>
                  <a:pt x="8776040" y="977615"/>
                </a:cubicBezTo>
                <a:cubicBezTo>
                  <a:pt x="8773548" y="980740"/>
                  <a:pt x="8771389" y="984293"/>
                  <a:pt x="8769566" y="988275"/>
                </a:cubicBezTo>
                <a:cubicBezTo>
                  <a:pt x="8767743" y="992256"/>
                  <a:pt x="8766254" y="996367"/>
                  <a:pt x="8765102" y="1000609"/>
                </a:cubicBezTo>
                <a:cubicBezTo>
                  <a:pt x="8763948" y="1004850"/>
                  <a:pt x="8763092" y="1009017"/>
                  <a:pt x="8762534" y="1013110"/>
                </a:cubicBezTo>
                <a:cubicBezTo>
                  <a:pt x="8761976" y="1017203"/>
                  <a:pt x="8761697" y="1020886"/>
                  <a:pt x="8761697" y="1024161"/>
                </a:cubicBezTo>
                <a:cubicBezTo>
                  <a:pt x="8761697" y="1026765"/>
                  <a:pt x="8761902" y="1029351"/>
                  <a:pt x="8762310" y="1031918"/>
                </a:cubicBezTo>
                <a:cubicBezTo>
                  <a:pt x="8762720" y="1034486"/>
                  <a:pt x="8763502" y="1036830"/>
                  <a:pt x="8764655" y="1038951"/>
                </a:cubicBezTo>
                <a:cubicBezTo>
                  <a:pt x="8765808" y="1041071"/>
                  <a:pt x="8767390" y="1042783"/>
                  <a:pt x="8769398" y="1044085"/>
                </a:cubicBezTo>
                <a:cubicBezTo>
                  <a:pt x="8771408" y="1045387"/>
                  <a:pt x="8774012" y="1046038"/>
                  <a:pt x="8777212" y="1046038"/>
                </a:cubicBezTo>
                <a:cubicBezTo>
                  <a:pt x="8781305" y="1046038"/>
                  <a:pt x="8785416" y="1044904"/>
                  <a:pt x="8789546" y="1042634"/>
                </a:cubicBezTo>
                <a:cubicBezTo>
                  <a:pt x="8793676" y="1040364"/>
                  <a:pt x="8797527" y="1037220"/>
                  <a:pt x="8801099" y="1033202"/>
                </a:cubicBezTo>
                <a:cubicBezTo>
                  <a:pt x="8804671" y="1029184"/>
                  <a:pt x="8807834" y="1024458"/>
                  <a:pt x="8810587" y="1019026"/>
                </a:cubicBezTo>
                <a:cubicBezTo>
                  <a:pt x="8813340" y="1013594"/>
                  <a:pt x="8815386" y="1007604"/>
                  <a:pt x="8816726" y="1001055"/>
                </a:cubicBezTo>
                <a:lnTo>
                  <a:pt x="8820521" y="982638"/>
                </a:lnTo>
                <a:cubicBezTo>
                  <a:pt x="8817024" y="977503"/>
                  <a:pt x="8813247" y="973652"/>
                  <a:pt x="8809192" y="971085"/>
                </a:cubicBezTo>
                <a:cubicBezTo>
                  <a:pt x="8805136" y="968518"/>
                  <a:pt x="8800578" y="967234"/>
                  <a:pt x="8795518" y="967234"/>
                </a:cubicBezTo>
                <a:close/>
                <a:moveTo>
                  <a:pt x="8112025" y="967234"/>
                </a:moveTo>
                <a:cubicBezTo>
                  <a:pt x="8108007" y="967234"/>
                  <a:pt x="8103914" y="968387"/>
                  <a:pt x="8099747" y="970694"/>
                </a:cubicBezTo>
                <a:cubicBezTo>
                  <a:pt x="8095579" y="973001"/>
                  <a:pt x="8091710" y="976182"/>
                  <a:pt x="8088138" y="980238"/>
                </a:cubicBezTo>
                <a:cubicBezTo>
                  <a:pt x="8084566" y="984293"/>
                  <a:pt x="8081385" y="989056"/>
                  <a:pt x="8078594" y="994525"/>
                </a:cubicBezTo>
                <a:cubicBezTo>
                  <a:pt x="8075804" y="999995"/>
                  <a:pt x="8073776" y="1005966"/>
                  <a:pt x="8072511" y="1012440"/>
                </a:cubicBezTo>
                <a:lnTo>
                  <a:pt x="8068828" y="1030970"/>
                </a:lnTo>
                <a:cubicBezTo>
                  <a:pt x="8072325" y="1036104"/>
                  <a:pt x="8076083" y="1039899"/>
                  <a:pt x="8080101" y="1042355"/>
                </a:cubicBezTo>
                <a:cubicBezTo>
                  <a:pt x="8084120" y="1044811"/>
                  <a:pt x="8088659" y="1046038"/>
                  <a:pt x="8093719" y="1046038"/>
                </a:cubicBezTo>
                <a:cubicBezTo>
                  <a:pt x="8097589" y="1046038"/>
                  <a:pt x="8101086" y="1045145"/>
                  <a:pt x="8104211" y="1043360"/>
                </a:cubicBezTo>
                <a:cubicBezTo>
                  <a:pt x="8107337" y="1041574"/>
                  <a:pt x="8110165" y="1039192"/>
                  <a:pt x="8112695" y="1036216"/>
                </a:cubicBezTo>
                <a:cubicBezTo>
                  <a:pt x="8115225" y="1033239"/>
                  <a:pt x="8117420" y="1029835"/>
                  <a:pt x="8119280" y="1026002"/>
                </a:cubicBezTo>
                <a:cubicBezTo>
                  <a:pt x="8121141" y="1022170"/>
                  <a:pt x="8122685" y="1018152"/>
                  <a:pt x="8123913" y="1013947"/>
                </a:cubicBezTo>
                <a:cubicBezTo>
                  <a:pt x="8125140" y="1009743"/>
                  <a:pt x="8126071" y="1005520"/>
                  <a:pt x="8126703" y="1001278"/>
                </a:cubicBezTo>
                <a:cubicBezTo>
                  <a:pt x="8127336" y="997037"/>
                  <a:pt x="8127652" y="993056"/>
                  <a:pt x="8127652" y="989335"/>
                </a:cubicBezTo>
                <a:cubicBezTo>
                  <a:pt x="8127652" y="987326"/>
                  <a:pt x="8127466" y="985019"/>
                  <a:pt x="8127094" y="982414"/>
                </a:cubicBezTo>
                <a:cubicBezTo>
                  <a:pt x="8126722" y="979810"/>
                  <a:pt x="8125996" y="977391"/>
                  <a:pt x="8124917" y="975159"/>
                </a:cubicBezTo>
                <a:cubicBezTo>
                  <a:pt x="8123838" y="972927"/>
                  <a:pt x="8122276" y="971048"/>
                  <a:pt x="8120229" y="969522"/>
                </a:cubicBezTo>
                <a:cubicBezTo>
                  <a:pt x="8118183" y="967997"/>
                  <a:pt x="8115448" y="967234"/>
                  <a:pt x="8112025" y="967234"/>
                </a:cubicBezTo>
                <a:close/>
                <a:moveTo>
                  <a:pt x="7747768" y="967234"/>
                </a:moveTo>
                <a:cubicBezTo>
                  <a:pt x="7743750" y="967234"/>
                  <a:pt x="7740141" y="968164"/>
                  <a:pt x="7736941" y="970024"/>
                </a:cubicBezTo>
                <a:cubicBezTo>
                  <a:pt x="7733741" y="971885"/>
                  <a:pt x="7730895" y="974359"/>
                  <a:pt x="7728402" y="977447"/>
                </a:cubicBezTo>
                <a:cubicBezTo>
                  <a:pt x="7725909" y="980535"/>
                  <a:pt x="7723732" y="984089"/>
                  <a:pt x="7721872" y="988107"/>
                </a:cubicBezTo>
                <a:cubicBezTo>
                  <a:pt x="7720012" y="992125"/>
                  <a:pt x="7718505" y="996237"/>
                  <a:pt x="7717351" y="1000441"/>
                </a:cubicBezTo>
                <a:cubicBezTo>
                  <a:pt x="7716198" y="1004646"/>
                  <a:pt x="7715342" y="1008813"/>
                  <a:pt x="7714784" y="1012943"/>
                </a:cubicBezTo>
                <a:cubicBezTo>
                  <a:pt x="7714226" y="1017073"/>
                  <a:pt x="7713947" y="1020812"/>
                  <a:pt x="7713947" y="1024161"/>
                </a:cubicBezTo>
                <a:cubicBezTo>
                  <a:pt x="7713947" y="1027361"/>
                  <a:pt x="7714226" y="1030300"/>
                  <a:pt x="7714784" y="1032979"/>
                </a:cubicBezTo>
                <a:cubicBezTo>
                  <a:pt x="7715342" y="1035658"/>
                  <a:pt x="7716235" y="1037946"/>
                  <a:pt x="7717463" y="1039843"/>
                </a:cubicBezTo>
                <a:cubicBezTo>
                  <a:pt x="7718691" y="1041741"/>
                  <a:pt x="7720291" y="1043248"/>
                  <a:pt x="7722263" y="1044364"/>
                </a:cubicBezTo>
                <a:cubicBezTo>
                  <a:pt x="7724235" y="1045480"/>
                  <a:pt x="7726635" y="1046038"/>
                  <a:pt x="7729462" y="1046038"/>
                </a:cubicBezTo>
                <a:cubicBezTo>
                  <a:pt x="7733555" y="1046038"/>
                  <a:pt x="7737666" y="1044904"/>
                  <a:pt x="7741796" y="1042634"/>
                </a:cubicBezTo>
                <a:cubicBezTo>
                  <a:pt x="7745926" y="1040364"/>
                  <a:pt x="7749777" y="1037220"/>
                  <a:pt x="7753349" y="1033202"/>
                </a:cubicBezTo>
                <a:cubicBezTo>
                  <a:pt x="7756921" y="1029184"/>
                  <a:pt x="7760084" y="1024440"/>
                  <a:pt x="7762837" y="1018970"/>
                </a:cubicBezTo>
                <a:cubicBezTo>
                  <a:pt x="7765590" y="1013501"/>
                  <a:pt x="7767637" y="1007529"/>
                  <a:pt x="7768976" y="1001055"/>
                </a:cubicBezTo>
                <a:lnTo>
                  <a:pt x="7772771" y="982638"/>
                </a:lnTo>
                <a:cubicBezTo>
                  <a:pt x="7769274" y="977503"/>
                  <a:pt x="7765497" y="973652"/>
                  <a:pt x="7761442" y="971085"/>
                </a:cubicBezTo>
                <a:cubicBezTo>
                  <a:pt x="7757386" y="968518"/>
                  <a:pt x="7752828" y="967234"/>
                  <a:pt x="7747768" y="967234"/>
                </a:cubicBezTo>
                <a:close/>
                <a:moveTo>
                  <a:pt x="5804668" y="967234"/>
                </a:moveTo>
                <a:cubicBezTo>
                  <a:pt x="5800650" y="967234"/>
                  <a:pt x="5797022" y="968183"/>
                  <a:pt x="5793785" y="970080"/>
                </a:cubicBezTo>
                <a:cubicBezTo>
                  <a:pt x="5790548" y="971978"/>
                  <a:pt x="5787683" y="974489"/>
                  <a:pt x="5785190" y="977615"/>
                </a:cubicBezTo>
                <a:cubicBezTo>
                  <a:pt x="5782697" y="980740"/>
                  <a:pt x="5780539" y="984293"/>
                  <a:pt x="5778716" y="988275"/>
                </a:cubicBezTo>
                <a:cubicBezTo>
                  <a:pt x="5776893" y="992256"/>
                  <a:pt x="5775405" y="996367"/>
                  <a:pt x="5774251" y="1000609"/>
                </a:cubicBezTo>
                <a:cubicBezTo>
                  <a:pt x="5773098" y="1004850"/>
                  <a:pt x="5772242" y="1009017"/>
                  <a:pt x="5771684" y="1013110"/>
                </a:cubicBezTo>
                <a:cubicBezTo>
                  <a:pt x="5771126" y="1017203"/>
                  <a:pt x="5770847" y="1020886"/>
                  <a:pt x="5770847" y="1024161"/>
                </a:cubicBezTo>
                <a:cubicBezTo>
                  <a:pt x="5770847" y="1026765"/>
                  <a:pt x="5771052" y="1029351"/>
                  <a:pt x="5771461" y="1031918"/>
                </a:cubicBezTo>
                <a:cubicBezTo>
                  <a:pt x="5771870" y="1034486"/>
                  <a:pt x="5772652" y="1036830"/>
                  <a:pt x="5773805" y="1038951"/>
                </a:cubicBezTo>
                <a:cubicBezTo>
                  <a:pt x="5774958" y="1041071"/>
                  <a:pt x="5776540" y="1042783"/>
                  <a:pt x="5778549" y="1044085"/>
                </a:cubicBezTo>
                <a:cubicBezTo>
                  <a:pt x="5780558" y="1045387"/>
                  <a:pt x="5783163" y="1046038"/>
                  <a:pt x="5786362" y="1046038"/>
                </a:cubicBezTo>
                <a:cubicBezTo>
                  <a:pt x="5790455" y="1046038"/>
                  <a:pt x="5794566" y="1044904"/>
                  <a:pt x="5798696" y="1042634"/>
                </a:cubicBezTo>
                <a:cubicBezTo>
                  <a:pt x="5802826" y="1040364"/>
                  <a:pt x="5806677" y="1037220"/>
                  <a:pt x="5810249" y="1033202"/>
                </a:cubicBezTo>
                <a:cubicBezTo>
                  <a:pt x="5813821" y="1029184"/>
                  <a:pt x="5816984" y="1024458"/>
                  <a:pt x="5819737" y="1019026"/>
                </a:cubicBezTo>
                <a:cubicBezTo>
                  <a:pt x="5822490" y="1013594"/>
                  <a:pt x="5824537" y="1007604"/>
                  <a:pt x="5825876" y="1001055"/>
                </a:cubicBezTo>
                <a:lnTo>
                  <a:pt x="5829671" y="982638"/>
                </a:lnTo>
                <a:cubicBezTo>
                  <a:pt x="5826174" y="977503"/>
                  <a:pt x="5822397" y="973652"/>
                  <a:pt x="5818342" y="971085"/>
                </a:cubicBezTo>
                <a:cubicBezTo>
                  <a:pt x="5814286" y="968518"/>
                  <a:pt x="5809728" y="967234"/>
                  <a:pt x="5804668" y="967234"/>
                </a:cubicBezTo>
                <a:close/>
                <a:moveTo>
                  <a:pt x="7638045" y="966787"/>
                </a:moveTo>
                <a:cubicBezTo>
                  <a:pt x="7633580" y="966787"/>
                  <a:pt x="7629524" y="967587"/>
                  <a:pt x="7625878" y="969187"/>
                </a:cubicBezTo>
                <a:cubicBezTo>
                  <a:pt x="7622232" y="970787"/>
                  <a:pt x="7618976" y="972945"/>
                  <a:pt x="7616111" y="975661"/>
                </a:cubicBezTo>
                <a:cubicBezTo>
                  <a:pt x="7613246" y="978377"/>
                  <a:pt x="7610753" y="981559"/>
                  <a:pt x="7608632" y="985205"/>
                </a:cubicBezTo>
                <a:cubicBezTo>
                  <a:pt x="7606512" y="988851"/>
                  <a:pt x="7604763" y="992739"/>
                  <a:pt x="7603386" y="996869"/>
                </a:cubicBezTo>
                <a:cubicBezTo>
                  <a:pt x="7602010" y="1000999"/>
                  <a:pt x="7600986" y="1005241"/>
                  <a:pt x="7600317" y="1009594"/>
                </a:cubicBezTo>
                <a:cubicBezTo>
                  <a:pt x="7599647" y="1013947"/>
                  <a:pt x="7599312" y="1018208"/>
                  <a:pt x="7599312" y="1022375"/>
                </a:cubicBezTo>
                <a:cubicBezTo>
                  <a:pt x="7599312" y="1026095"/>
                  <a:pt x="7599721" y="1029444"/>
                  <a:pt x="7600540" y="1032421"/>
                </a:cubicBezTo>
                <a:cubicBezTo>
                  <a:pt x="7601358" y="1035397"/>
                  <a:pt x="7602679" y="1037927"/>
                  <a:pt x="7604502" y="1040011"/>
                </a:cubicBezTo>
                <a:cubicBezTo>
                  <a:pt x="7606326" y="1042094"/>
                  <a:pt x="7608688" y="1043694"/>
                  <a:pt x="7611590" y="1044811"/>
                </a:cubicBezTo>
                <a:cubicBezTo>
                  <a:pt x="7614493" y="1045927"/>
                  <a:pt x="7618027" y="1046485"/>
                  <a:pt x="7622194" y="1046485"/>
                </a:cubicBezTo>
                <a:cubicBezTo>
                  <a:pt x="7626734" y="1046485"/>
                  <a:pt x="7630808" y="1045685"/>
                  <a:pt x="7634417" y="1044085"/>
                </a:cubicBezTo>
                <a:cubicBezTo>
                  <a:pt x="7638026" y="1042485"/>
                  <a:pt x="7641263" y="1040309"/>
                  <a:pt x="7644128" y="1037555"/>
                </a:cubicBezTo>
                <a:cubicBezTo>
                  <a:pt x="7646993" y="1034802"/>
                  <a:pt x="7649486" y="1031602"/>
                  <a:pt x="7651607" y="1027956"/>
                </a:cubicBezTo>
                <a:cubicBezTo>
                  <a:pt x="7653727" y="1024310"/>
                  <a:pt x="7655476" y="1020403"/>
                  <a:pt x="7656853" y="1016236"/>
                </a:cubicBezTo>
                <a:cubicBezTo>
                  <a:pt x="7658229" y="1012068"/>
                  <a:pt x="7659253" y="1007827"/>
                  <a:pt x="7659922" y="1003511"/>
                </a:cubicBezTo>
                <a:cubicBezTo>
                  <a:pt x="7660592" y="999195"/>
                  <a:pt x="7660927" y="994953"/>
                  <a:pt x="7660927" y="990786"/>
                </a:cubicBezTo>
                <a:cubicBezTo>
                  <a:pt x="7660927" y="987065"/>
                  <a:pt x="7660536" y="983717"/>
                  <a:pt x="7659755" y="980740"/>
                </a:cubicBezTo>
                <a:cubicBezTo>
                  <a:pt x="7658974" y="977764"/>
                  <a:pt x="7657671" y="975252"/>
                  <a:pt x="7655848" y="973206"/>
                </a:cubicBezTo>
                <a:cubicBezTo>
                  <a:pt x="7654025" y="971159"/>
                  <a:pt x="7651644" y="969578"/>
                  <a:pt x="7648704" y="968462"/>
                </a:cubicBezTo>
                <a:cubicBezTo>
                  <a:pt x="7645765" y="967346"/>
                  <a:pt x="7642212" y="966787"/>
                  <a:pt x="7638045" y="966787"/>
                </a:cubicBezTo>
                <a:close/>
                <a:moveTo>
                  <a:pt x="7466595" y="966787"/>
                </a:moveTo>
                <a:cubicBezTo>
                  <a:pt x="7462130" y="966787"/>
                  <a:pt x="7458074" y="967587"/>
                  <a:pt x="7454428" y="969187"/>
                </a:cubicBezTo>
                <a:cubicBezTo>
                  <a:pt x="7450782" y="970787"/>
                  <a:pt x="7447526" y="972945"/>
                  <a:pt x="7444661" y="975661"/>
                </a:cubicBezTo>
                <a:cubicBezTo>
                  <a:pt x="7441796" y="978377"/>
                  <a:pt x="7439303" y="981559"/>
                  <a:pt x="7437182" y="985205"/>
                </a:cubicBezTo>
                <a:cubicBezTo>
                  <a:pt x="7435062" y="988851"/>
                  <a:pt x="7433313" y="992739"/>
                  <a:pt x="7431936" y="996869"/>
                </a:cubicBezTo>
                <a:cubicBezTo>
                  <a:pt x="7430560" y="1000999"/>
                  <a:pt x="7429536" y="1005241"/>
                  <a:pt x="7428867" y="1009594"/>
                </a:cubicBezTo>
                <a:cubicBezTo>
                  <a:pt x="7428197" y="1013947"/>
                  <a:pt x="7427862" y="1018208"/>
                  <a:pt x="7427862" y="1022375"/>
                </a:cubicBezTo>
                <a:cubicBezTo>
                  <a:pt x="7427862" y="1026095"/>
                  <a:pt x="7428271" y="1029444"/>
                  <a:pt x="7429090" y="1032421"/>
                </a:cubicBezTo>
                <a:cubicBezTo>
                  <a:pt x="7429908" y="1035397"/>
                  <a:pt x="7431229" y="1037927"/>
                  <a:pt x="7433052" y="1040011"/>
                </a:cubicBezTo>
                <a:cubicBezTo>
                  <a:pt x="7434876" y="1042094"/>
                  <a:pt x="7437238" y="1043694"/>
                  <a:pt x="7440140" y="1044811"/>
                </a:cubicBezTo>
                <a:cubicBezTo>
                  <a:pt x="7443043" y="1045927"/>
                  <a:pt x="7446577" y="1046485"/>
                  <a:pt x="7450744" y="1046485"/>
                </a:cubicBezTo>
                <a:cubicBezTo>
                  <a:pt x="7455284" y="1046485"/>
                  <a:pt x="7459358" y="1045685"/>
                  <a:pt x="7462967" y="1044085"/>
                </a:cubicBezTo>
                <a:cubicBezTo>
                  <a:pt x="7466576" y="1042485"/>
                  <a:pt x="7469813" y="1040309"/>
                  <a:pt x="7472678" y="1037555"/>
                </a:cubicBezTo>
                <a:cubicBezTo>
                  <a:pt x="7475543" y="1034802"/>
                  <a:pt x="7478036" y="1031602"/>
                  <a:pt x="7480157" y="1027956"/>
                </a:cubicBezTo>
                <a:cubicBezTo>
                  <a:pt x="7482277" y="1024310"/>
                  <a:pt x="7484026" y="1020403"/>
                  <a:pt x="7485403" y="1016236"/>
                </a:cubicBezTo>
                <a:cubicBezTo>
                  <a:pt x="7486779" y="1012068"/>
                  <a:pt x="7487803" y="1007827"/>
                  <a:pt x="7488472" y="1003511"/>
                </a:cubicBezTo>
                <a:cubicBezTo>
                  <a:pt x="7489142" y="999195"/>
                  <a:pt x="7489477" y="994953"/>
                  <a:pt x="7489477" y="990786"/>
                </a:cubicBezTo>
                <a:cubicBezTo>
                  <a:pt x="7489477" y="987065"/>
                  <a:pt x="7489086" y="983717"/>
                  <a:pt x="7488305" y="980740"/>
                </a:cubicBezTo>
                <a:cubicBezTo>
                  <a:pt x="7487524" y="977764"/>
                  <a:pt x="7486221" y="975252"/>
                  <a:pt x="7484398" y="973206"/>
                </a:cubicBezTo>
                <a:cubicBezTo>
                  <a:pt x="7482575" y="971159"/>
                  <a:pt x="7480194" y="969578"/>
                  <a:pt x="7477254" y="968462"/>
                </a:cubicBezTo>
                <a:cubicBezTo>
                  <a:pt x="7474315" y="967346"/>
                  <a:pt x="7470762" y="966787"/>
                  <a:pt x="7466595" y="966787"/>
                </a:cubicBezTo>
                <a:close/>
                <a:moveTo>
                  <a:pt x="6295020" y="966787"/>
                </a:moveTo>
                <a:cubicBezTo>
                  <a:pt x="6290555" y="966787"/>
                  <a:pt x="6286499" y="967587"/>
                  <a:pt x="6282853" y="969187"/>
                </a:cubicBezTo>
                <a:cubicBezTo>
                  <a:pt x="6279207" y="970787"/>
                  <a:pt x="6275951" y="972945"/>
                  <a:pt x="6273086" y="975661"/>
                </a:cubicBezTo>
                <a:cubicBezTo>
                  <a:pt x="6270221" y="978377"/>
                  <a:pt x="6267728" y="981559"/>
                  <a:pt x="6265608" y="985205"/>
                </a:cubicBezTo>
                <a:cubicBezTo>
                  <a:pt x="6263487" y="988851"/>
                  <a:pt x="6261738" y="992739"/>
                  <a:pt x="6260361" y="996869"/>
                </a:cubicBezTo>
                <a:cubicBezTo>
                  <a:pt x="6258985" y="1000999"/>
                  <a:pt x="6257961" y="1005241"/>
                  <a:pt x="6257292" y="1009594"/>
                </a:cubicBezTo>
                <a:cubicBezTo>
                  <a:pt x="6256622" y="1013947"/>
                  <a:pt x="6256287" y="1018208"/>
                  <a:pt x="6256287" y="1022375"/>
                </a:cubicBezTo>
                <a:cubicBezTo>
                  <a:pt x="6256287" y="1026095"/>
                  <a:pt x="6256696" y="1029444"/>
                  <a:pt x="6257515" y="1032421"/>
                </a:cubicBezTo>
                <a:cubicBezTo>
                  <a:pt x="6258334" y="1035397"/>
                  <a:pt x="6259654" y="1037927"/>
                  <a:pt x="6261478" y="1040011"/>
                </a:cubicBezTo>
                <a:cubicBezTo>
                  <a:pt x="6263301" y="1042094"/>
                  <a:pt x="6265663" y="1043694"/>
                  <a:pt x="6268565" y="1044811"/>
                </a:cubicBezTo>
                <a:cubicBezTo>
                  <a:pt x="6271468" y="1045927"/>
                  <a:pt x="6275002" y="1046485"/>
                  <a:pt x="6279169" y="1046485"/>
                </a:cubicBezTo>
                <a:cubicBezTo>
                  <a:pt x="6283709" y="1046485"/>
                  <a:pt x="6287783" y="1045685"/>
                  <a:pt x="6291392" y="1044085"/>
                </a:cubicBezTo>
                <a:cubicBezTo>
                  <a:pt x="6295001" y="1042485"/>
                  <a:pt x="6298238" y="1040309"/>
                  <a:pt x="6301103" y="1037555"/>
                </a:cubicBezTo>
                <a:cubicBezTo>
                  <a:pt x="6303968" y="1034802"/>
                  <a:pt x="6306461" y="1031602"/>
                  <a:pt x="6308582" y="1027956"/>
                </a:cubicBezTo>
                <a:cubicBezTo>
                  <a:pt x="6310702" y="1024310"/>
                  <a:pt x="6312451" y="1020403"/>
                  <a:pt x="6313828" y="1016236"/>
                </a:cubicBezTo>
                <a:cubicBezTo>
                  <a:pt x="6315204" y="1012068"/>
                  <a:pt x="6316228" y="1007827"/>
                  <a:pt x="6316897" y="1003511"/>
                </a:cubicBezTo>
                <a:cubicBezTo>
                  <a:pt x="6317567" y="999195"/>
                  <a:pt x="6317902" y="994953"/>
                  <a:pt x="6317902" y="990786"/>
                </a:cubicBezTo>
                <a:cubicBezTo>
                  <a:pt x="6317902" y="987065"/>
                  <a:pt x="6317511" y="983717"/>
                  <a:pt x="6316730" y="980740"/>
                </a:cubicBezTo>
                <a:cubicBezTo>
                  <a:pt x="6315949" y="977764"/>
                  <a:pt x="6314646" y="975252"/>
                  <a:pt x="6312823" y="973206"/>
                </a:cubicBezTo>
                <a:cubicBezTo>
                  <a:pt x="6311000" y="971159"/>
                  <a:pt x="6308619" y="969578"/>
                  <a:pt x="6305679" y="968462"/>
                </a:cubicBezTo>
                <a:cubicBezTo>
                  <a:pt x="6302740" y="967346"/>
                  <a:pt x="6299187" y="966787"/>
                  <a:pt x="6295020" y="966787"/>
                </a:cubicBezTo>
                <a:close/>
                <a:moveTo>
                  <a:pt x="9705416" y="965894"/>
                </a:moveTo>
                <a:cubicBezTo>
                  <a:pt x="9700579" y="965894"/>
                  <a:pt x="9696300" y="966732"/>
                  <a:pt x="9692579" y="968406"/>
                </a:cubicBezTo>
                <a:cubicBezTo>
                  <a:pt x="9688858" y="970080"/>
                  <a:pt x="9685566" y="972331"/>
                  <a:pt x="9682701" y="975159"/>
                </a:cubicBezTo>
                <a:cubicBezTo>
                  <a:pt x="9679836" y="977987"/>
                  <a:pt x="9677380" y="981280"/>
                  <a:pt x="9675334" y="985038"/>
                </a:cubicBezTo>
                <a:cubicBezTo>
                  <a:pt x="9673288" y="988795"/>
                  <a:pt x="9671632" y="992758"/>
                  <a:pt x="9670366" y="996925"/>
                </a:cubicBezTo>
                <a:lnTo>
                  <a:pt x="9681752" y="996925"/>
                </a:lnTo>
                <a:cubicBezTo>
                  <a:pt x="9689566" y="996925"/>
                  <a:pt x="9696096" y="996441"/>
                  <a:pt x="9701342" y="995474"/>
                </a:cubicBezTo>
                <a:cubicBezTo>
                  <a:pt x="9706588" y="994507"/>
                  <a:pt x="9710792" y="993186"/>
                  <a:pt x="9713954" y="991512"/>
                </a:cubicBezTo>
                <a:cubicBezTo>
                  <a:pt x="9717118" y="989837"/>
                  <a:pt x="9719350" y="987884"/>
                  <a:pt x="9720652" y="985651"/>
                </a:cubicBezTo>
                <a:cubicBezTo>
                  <a:pt x="9721954" y="983419"/>
                  <a:pt x="9722606" y="981075"/>
                  <a:pt x="9722606" y="978619"/>
                </a:cubicBezTo>
                <a:cubicBezTo>
                  <a:pt x="9722606" y="974824"/>
                  <a:pt x="9721117" y="971755"/>
                  <a:pt x="9718140" y="969411"/>
                </a:cubicBezTo>
                <a:cubicBezTo>
                  <a:pt x="9715164" y="967067"/>
                  <a:pt x="9710922" y="965894"/>
                  <a:pt x="9705416" y="965894"/>
                </a:cubicBezTo>
                <a:close/>
                <a:moveTo>
                  <a:pt x="8352866" y="965894"/>
                </a:moveTo>
                <a:cubicBezTo>
                  <a:pt x="8348029" y="965894"/>
                  <a:pt x="8343750" y="966732"/>
                  <a:pt x="8340030" y="968406"/>
                </a:cubicBezTo>
                <a:cubicBezTo>
                  <a:pt x="8336309" y="970080"/>
                  <a:pt x="8333016" y="972331"/>
                  <a:pt x="8330151" y="975159"/>
                </a:cubicBezTo>
                <a:cubicBezTo>
                  <a:pt x="8327286" y="977987"/>
                  <a:pt x="8324831" y="981280"/>
                  <a:pt x="8322784" y="985038"/>
                </a:cubicBezTo>
                <a:cubicBezTo>
                  <a:pt x="8320738" y="988795"/>
                  <a:pt x="8319082" y="992758"/>
                  <a:pt x="8317817" y="996925"/>
                </a:cubicBezTo>
                <a:lnTo>
                  <a:pt x="8329202" y="996925"/>
                </a:lnTo>
                <a:cubicBezTo>
                  <a:pt x="8337016" y="996925"/>
                  <a:pt x="8343546" y="996441"/>
                  <a:pt x="8348792" y="995474"/>
                </a:cubicBezTo>
                <a:cubicBezTo>
                  <a:pt x="8354038" y="994507"/>
                  <a:pt x="8358242" y="993186"/>
                  <a:pt x="8361405" y="991512"/>
                </a:cubicBezTo>
                <a:cubicBezTo>
                  <a:pt x="8364568" y="989837"/>
                  <a:pt x="8366800" y="987884"/>
                  <a:pt x="8368102" y="985651"/>
                </a:cubicBezTo>
                <a:cubicBezTo>
                  <a:pt x="8369404" y="983419"/>
                  <a:pt x="8370056" y="981075"/>
                  <a:pt x="8370056" y="978619"/>
                </a:cubicBezTo>
                <a:cubicBezTo>
                  <a:pt x="8370056" y="974824"/>
                  <a:pt x="8368567" y="971755"/>
                  <a:pt x="8365591" y="969411"/>
                </a:cubicBezTo>
                <a:cubicBezTo>
                  <a:pt x="8362614" y="967067"/>
                  <a:pt x="8358372" y="965894"/>
                  <a:pt x="8352866" y="965894"/>
                </a:cubicBezTo>
                <a:close/>
                <a:moveTo>
                  <a:pt x="7038416" y="965894"/>
                </a:moveTo>
                <a:cubicBezTo>
                  <a:pt x="7033579" y="965894"/>
                  <a:pt x="7029300" y="966732"/>
                  <a:pt x="7025580" y="968406"/>
                </a:cubicBezTo>
                <a:cubicBezTo>
                  <a:pt x="7021859" y="970080"/>
                  <a:pt x="7018566" y="972331"/>
                  <a:pt x="7015701" y="975159"/>
                </a:cubicBezTo>
                <a:cubicBezTo>
                  <a:pt x="7012836" y="977987"/>
                  <a:pt x="7010381" y="981280"/>
                  <a:pt x="7008334" y="985038"/>
                </a:cubicBezTo>
                <a:cubicBezTo>
                  <a:pt x="7006288" y="988795"/>
                  <a:pt x="7004632" y="992758"/>
                  <a:pt x="7003367" y="996925"/>
                </a:cubicBezTo>
                <a:lnTo>
                  <a:pt x="7014752" y="996925"/>
                </a:lnTo>
                <a:cubicBezTo>
                  <a:pt x="7022566" y="996925"/>
                  <a:pt x="7029096" y="996441"/>
                  <a:pt x="7034342" y="995474"/>
                </a:cubicBezTo>
                <a:cubicBezTo>
                  <a:pt x="7039588" y="994507"/>
                  <a:pt x="7043792" y="993186"/>
                  <a:pt x="7046955" y="991512"/>
                </a:cubicBezTo>
                <a:cubicBezTo>
                  <a:pt x="7050118" y="989837"/>
                  <a:pt x="7052350" y="987884"/>
                  <a:pt x="7053652" y="985651"/>
                </a:cubicBezTo>
                <a:cubicBezTo>
                  <a:pt x="7054955" y="983419"/>
                  <a:pt x="7055606" y="981075"/>
                  <a:pt x="7055606" y="978619"/>
                </a:cubicBezTo>
                <a:cubicBezTo>
                  <a:pt x="7055606" y="974824"/>
                  <a:pt x="7054117" y="971755"/>
                  <a:pt x="7051141" y="969411"/>
                </a:cubicBezTo>
                <a:cubicBezTo>
                  <a:pt x="7048164" y="967067"/>
                  <a:pt x="7043923" y="965894"/>
                  <a:pt x="7038416" y="965894"/>
                </a:cubicBezTo>
                <a:close/>
                <a:moveTo>
                  <a:pt x="6133541" y="965894"/>
                </a:moveTo>
                <a:cubicBezTo>
                  <a:pt x="6128704" y="965894"/>
                  <a:pt x="6124425" y="966732"/>
                  <a:pt x="6120705" y="968406"/>
                </a:cubicBezTo>
                <a:cubicBezTo>
                  <a:pt x="6116984" y="970080"/>
                  <a:pt x="6113691" y="972331"/>
                  <a:pt x="6110826" y="975159"/>
                </a:cubicBezTo>
                <a:cubicBezTo>
                  <a:pt x="6107961" y="977987"/>
                  <a:pt x="6105506" y="981280"/>
                  <a:pt x="6103459" y="985038"/>
                </a:cubicBezTo>
                <a:cubicBezTo>
                  <a:pt x="6101413" y="988795"/>
                  <a:pt x="6099757" y="992758"/>
                  <a:pt x="6098492" y="996925"/>
                </a:cubicBezTo>
                <a:lnTo>
                  <a:pt x="6109877" y="996925"/>
                </a:lnTo>
                <a:cubicBezTo>
                  <a:pt x="6117691" y="996925"/>
                  <a:pt x="6124221" y="996441"/>
                  <a:pt x="6129467" y="995474"/>
                </a:cubicBezTo>
                <a:cubicBezTo>
                  <a:pt x="6134713" y="994507"/>
                  <a:pt x="6138918" y="993186"/>
                  <a:pt x="6142080" y="991512"/>
                </a:cubicBezTo>
                <a:cubicBezTo>
                  <a:pt x="6145243" y="989837"/>
                  <a:pt x="6147475" y="987884"/>
                  <a:pt x="6148777" y="985651"/>
                </a:cubicBezTo>
                <a:cubicBezTo>
                  <a:pt x="6150080" y="983419"/>
                  <a:pt x="6150731" y="981075"/>
                  <a:pt x="6150731" y="978619"/>
                </a:cubicBezTo>
                <a:cubicBezTo>
                  <a:pt x="6150731" y="974824"/>
                  <a:pt x="6149243" y="971755"/>
                  <a:pt x="6146266" y="969411"/>
                </a:cubicBezTo>
                <a:cubicBezTo>
                  <a:pt x="6143289" y="967067"/>
                  <a:pt x="6139048" y="965894"/>
                  <a:pt x="6133541" y="965894"/>
                </a:cubicBezTo>
                <a:close/>
                <a:moveTo>
                  <a:pt x="1000609" y="960351"/>
                </a:moveTo>
                <a:lnTo>
                  <a:pt x="991344" y="1007120"/>
                </a:lnTo>
                <a:lnTo>
                  <a:pt x="1013110" y="1007120"/>
                </a:lnTo>
                <a:cubicBezTo>
                  <a:pt x="1018989" y="1007120"/>
                  <a:pt x="1023826" y="1006152"/>
                  <a:pt x="1027621" y="1004218"/>
                </a:cubicBezTo>
                <a:cubicBezTo>
                  <a:pt x="1031417" y="1002283"/>
                  <a:pt x="1034523" y="999809"/>
                  <a:pt x="1036942" y="996795"/>
                </a:cubicBezTo>
                <a:cubicBezTo>
                  <a:pt x="1039360" y="993781"/>
                  <a:pt x="1041146" y="990451"/>
                  <a:pt x="1042299" y="986805"/>
                </a:cubicBezTo>
                <a:cubicBezTo>
                  <a:pt x="1043453" y="983158"/>
                  <a:pt x="1044029" y="979661"/>
                  <a:pt x="1044029" y="976312"/>
                </a:cubicBezTo>
                <a:cubicBezTo>
                  <a:pt x="1044029" y="973857"/>
                  <a:pt x="1043620" y="971661"/>
                  <a:pt x="1042802" y="969727"/>
                </a:cubicBezTo>
                <a:cubicBezTo>
                  <a:pt x="1041983" y="967792"/>
                  <a:pt x="1040662" y="966136"/>
                  <a:pt x="1038839" y="964760"/>
                </a:cubicBezTo>
                <a:cubicBezTo>
                  <a:pt x="1037016" y="963383"/>
                  <a:pt x="1034709" y="962304"/>
                  <a:pt x="1031919" y="961523"/>
                </a:cubicBezTo>
                <a:cubicBezTo>
                  <a:pt x="1029128" y="960741"/>
                  <a:pt x="1025463" y="960351"/>
                  <a:pt x="1020924" y="960351"/>
                </a:cubicBezTo>
                <a:close/>
                <a:moveTo>
                  <a:pt x="1904777" y="959011"/>
                </a:moveTo>
                <a:cubicBezTo>
                  <a:pt x="1897038" y="959011"/>
                  <a:pt x="1890248" y="960444"/>
                  <a:pt x="1884406" y="963308"/>
                </a:cubicBezTo>
                <a:cubicBezTo>
                  <a:pt x="1878565" y="966173"/>
                  <a:pt x="1873504" y="969913"/>
                  <a:pt x="1869225" y="974526"/>
                </a:cubicBezTo>
                <a:cubicBezTo>
                  <a:pt x="1864947" y="979140"/>
                  <a:pt x="1861412" y="984368"/>
                  <a:pt x="1858622" y="990209"/>
                </a:cubicBezTo>
                <a:cubicBezTo>
                  <a:pt x="1855831" y="996051"/>
                  <a:pt x="1853599" y="1001948"/>
                  <a:pt x="1851924" y="1007901"/>
                </a:cubicBezTo>
                <a:cubicBezTo>
                  <a:pt x="1850250" y="1013854"/>
                  <a:pt x="1849060" y="1019621"/>
                  <a:pt x="1848353" y="1025202"/>
                </a:cubicBezTo>
                <a:cubicBezTo>
                  <a:pt x="1847646" y="1030783"/>
                  <a:pt x="1847292" y="1035620"/>
                  <a:pt x="1847292" y="1039713"/>
                </a:cubicBezTo>
                <a:cubicBezTo>
                  <a:pt x="1847292" y="1044996"/>
                  <a:pt x="1847869" y="1049778"/>
                  <a:pt x="1849022" y="1054056"/>
                </a:cubicBezTo>
                <a:cubicBezTo>
                  <a:pt x="1850175" y="1058335"/>
                  <a:pt x="1852092" y="1062000"/>
                  <a:pt x="1854771" y="1065051"/>
                </a:cubicBezTo>
                <a:cubicBezTo>
                  <a:pt x="1857450" y="1068102"/>
                  <a:pt x="1860929" y="1070465"/>
                  <a:pt x="1865207" y="1072139"/>
                </a:cubicBezTo>
                <a:cubicBezTo>
                  <a:pt x="1869486" y="1073813"/>
                  <a:pt x="1874714" y="1074650"/>
                  <a:pt x="1880890" y="1074650"/>
                </a:cubicBezTo>
                <a:cubicBezTo>
                  <a:pt x="1888555" y="1074650"/>
                  <a:pt x="1895289" y="1073255"/>
                  <a:pt x="1901094" y="1070465"/>
                </a:cubicBezTo>
                <a:cubicBezTo>
                  <a:pt x="1906898" y="1067674"/>
                  <a:pt x="1911921" y="1064009"/>
                  <a:pt x="1916162" y="1059470"/>
                </a:cubicBezTo>
                <a:cubicBezTo>
                  <a:pt x="1920404" y="1054931"/>
                  <a:pt x="1923939" y="1049778"/>
                  <a:pt x="1926766" y="1044011"/>
                </a:cubicBezTo>
                <a:cubicBezTo>
                  <a:pt x="1929594" y="1038243"/>
                  <a:pt x="1931864" y="1032402"/>
                  <a:pt x="1933575" y="1026486"/>
                </a:cubicBezTo>
                <a:cubicBezTo>
                  <a:pt x="1935287" y="1020570"/>
                  <a:pt x="1936496" y="1014822"/>
                  <a:pt x="1937203" y="1009241"/>
                </a:cubicBezTo>
                <a:cubicBezTo>
                  <a:pt x="1937910" y="1003659"/>
                  <a:pt x="1938263" y="998748"/>
                  <a:pt x="1938263" y="994507"/>
                </a:cubicBezTo>
                <a:cubicBezTo>
                  <a:pt x="1938263" y="989298"/>
                  <a:pt x="1937668" y="984516"/>
                  <a:pt x="1936477" y="980163"/>
                </a:cubicBezTo>
                <a:cubicBezTo>
                  <a:pt x="1935287" y="975810"/>
                  <a:pt x="1933389" y="972071"/>
                  <a:pt x="1930785" y="968945"/>
                </a:cubicBezTo>
                <a:cubicBezTo>
                  <a:pt x="1928180" y="965820"/>
                  <a:pt x="1924720" y="963383"/>
                  <a:pt x="1920404" y="961634"/>
                </a:cubicBezTo>
                <a:cubicBezTo>
                  <a:pt x="1916088" y="959885"/>
                  <a:pt x="1910879" y="959011"/>
                  <a:pt x="1904777" y="959011"/>
                </a:cubicBezTo>
                <a:close/>
                <a:moveTo>
                  <a:pt x="4165960" y="955551"/>
                </a:moveTo>
                <a:cubicBezTo>
                  <a:pt x="4167746" y="955551"/>
                  <a:pt x="4169215" y="955625"/>
                  <a:pt x="4170369" y="955774"/>
                </a:cubicBezTo>
                <a:cubicBezTo>
                  <a:pt x="4171522" y="955923"/>
                  <a:pt x="4172415" y="956165"/>
                  <a:pt x="4173048" y="956500"/>
                </a:cubicBezTo>
                <a:cubicBezTo>
                  <a:pt x="4173680" y="956834"/>
                  <a:pt x="4174090" y="957225"/>
                  <a:pt x="4174276" y="957672"/>
                </a:cubicBezTo>
                <a:cubicBezTo>
                  <a:pt x="4174462" y="958118"/>
                  <a:pt x="4174517" y="958602"/>
                  <a:pt x="4174443" y="959123"/>
                </a:cubicBezTo>
                <a:lnTo>
                  <a:pt x="4169643" y="983010"/>
                </a:lnTo>
                <a:lnTo>
                  <a:pt x="4195316" y="983010"/>
                </a:lnTo>
                <a:cubicBezTo>
                  <a:pt x="4196432" y="983010"/>
                  <a:pt x="4197176" y="983419"/>
                  <a:pt x="4197549" y="984237"/>
                </a:cubicBezTo>
                <a:cubicBezTo>
                  <a:pt x="4197921" y="985056"/>
                  <a:pt x="4198107" y="985986"/>
                  <a:pt x="4198107" y="987028"/>
                </a:cubicBezTo>
                <a:cubicBezTo>
                  <a:pt x="4198107" y="987698"/>
                  <a:pt x="4198069" y="988423"/>
                  <a:pt x="4197995" y="989205"/>
                </a:cubicBezTo>
                <a:cubicBezTo>
                  <a:pt x="4197921" y="989986"/>
                  <a:pt x="4197772" y="990786"/>
                  <a:pt x="4197549" y="991604"/>
                </a:cubicBezTo>
                <a:cubicBezTo>
                  <a:pt x="4197325" y="992423"/>
                  <a:pt x="4197028" y="993242"/>
                  <a:pt x="4196656" y="994060"/>
                </a:cubicBezTo>
                <a:cubicBezTo>
                  <a:pt x="4196284" y="994879"/>
                  <a:pt x="4195893" y="995604"/>
                  <a:pt x="4195484" y="996237"/>
                </a:cubicBezTo>
                <a:cubicBezTo>
                  <a:pt x="4195074" y="996869"/>
                  <a:pt x="4194609" y="997372"/>
                  <a:pt x="4194088" y="997744"/>
                </a:cubicBezTo>
                <a:cubicBezTo>
                  <a:pt x="4193567" y="998116"/>
                  <a:pt x="4192972" y="998302"/>
                  <a:pt x="4192302" y="998302"/>
                </a:cubicBezTo>
                <a:lnTo>
                  <a:pt x="4166630" y="998302"/>
                </a:lnTo>
                <a:lnTo>
                  <a:pt x="4155356" y="1054335"/>
                </a:lnTo>
                <a:cubicBezTo>
                  <a:pt x="4155058" y="1055898"/>
                  <a:pt x="4154798" y="1057647"/>
                  <a:pt x="4154574" y="1059582"/>
                </a:cubicBezTo>
                <a:cubicBezTo>
                  <a:pt x="4154351" y="1061516"/>
                  <a:pt x="4154240" y="1063116"/>
                  <a:pt x="4154240" y="1064381"/>
                </a:cubicBezTo>
                <a:cubicBezTo>
                  <a:pt x="4154240" y="1068176"/>
                  <a:pt x="4155040" y="1070948"/>
                  <a:pt x="4156639" y="1072697"/>
                </a:cubicBezTo>
                <a:cubicBezTo>
                  <a:pt x="4158239" y="1074446"/>
                  <a:pt x="4160825" y="1075320"/>
                  <a:pt x="4164397" y="1075320"/>
                </a:cubicBezTo>
                <a:cubicBezTo>
                  <a:pt x="4166406" y="1075320"/>
                  <a:pt x="4168155" y="1075153"/>
                  <a:pt x="4169643" y="1074818"/>
                </a:cubicBezTo>
                <a:cubicBezTo>
                  <a:pt x="4171132" y="1074483"/>
                  <a:pt x="4172415" y="1074130"/>
                  <a:pt x="4173494" y="1073758"/>
                </a:cubicBezTo>
                <a:cubicBezTo>
                  <a:pt x="4174573" y="1073385"/>
                  <a:pt x="4175522" y="1073032"/>
                  <a:pt x="4176341" y="1072697"/>
                </a:cubicBezTo>
                <a:cubicBezTo>
                  <a:pt x="4177159" y="1072362"/>
                  <a:pt x="4177866" y="1072195"/>
                  <a:pt x="4178461" y="1072195"/>
                </a:cubicBezTo>
                <a:cubicBezTo>
                  <a:pt x="4179057" y="1072195"/>
                  <a:pt x="4179522" y="1072399"/>
                  <a:pt x="4179857" y="1072809"/>
                </a:cubicBezTo>
                <a:cubicBezTo>
                  <a:pt x="4180191" y="1073218"/>
                  <a:pt x="4180359" y="1073981"/>
                  <a:pt x="4180359" y="1075097"/>
                </a:cubicBezTo>
                <a:cubicBezTo>
                  <a:pt x="4180359" y="1076064"/>
                  <a:pt x="4180266" y="1077125"/>
                  <a:pt x="4180080" y="1078278"/>
                </a:cubicBezTo>
                <a:cubicBezTo>
                  <a:pt x="4179894" y="1079432"/>
                  <a:pt x="4179652" y="1080566"/>
                  <a:pt x="4179354" y="1081683"/>
                </a:cubicBezTo>
                <a:cubicBezTo>
                  <a:pt x="4179057" y="1082799"/>
                  <a:pt x="4178685" y="1083803"/>
                  <a:pt x="4178238" y="1084696"/>
                </a:cubicBezTo>
                <a:cubicBezTo>
                  <a:pt x="4177792" y="1085589"/>
                  <a:pt x="4177308" y="1086296"/>
                  <a:pt x="4176787" y="1086817"/>
                </a:cubicBezTo>
                <a:cubicBezTo>
                  <a:pt x="4176192" y="1087338"/>
                  <a:pt x="4175299" y="1087859"/>
                  <a:pt x="4174108" y="1088380"/>
                </a:cubicBezTo>
                <a:cubicBezTo>
                  <a:pt x="4172918" y="1088901"/>
                  <a:pt x="4171541" y="1089366"/>
                  <a:pt x="4169978" y="1089775"/>
                </a:cubicBezTo>
                <a:cubicBezTo>
                  <a:pt x="4168415" y="1090184"/>
                  <a:pt x="4166760" y="1090501"/>
                  <a:pt x="4165011" y="1090724"/>
                </a:cubicBezTo>
                <a:cubicBezTo>
                  <a:pt x="4163262" y="1090947"/>
                  <a:pt x="4161532" y="1091059"/>
                  <a:pt x="4159821" y="1091059"/>
                </a:cubicBezTo>
                <a:cubicBezTo>
                  <a:pt x="4155653" y="1091059"/>
                  <a:pt x="4152044" y="1090612"/>
                  <a:pt x="4148993" y="1089719"/>
                </a:cubicBezTo>
                <a:cubicBezTo>
                  <a:pt x="4145942" y="1088826"/>
                  <a:pt x="4143375" y="1087431"/>
                  <a:pt x="4141292" y="1085534"/>
                </a:cubicBezTo>
                <a:cubicBezTo>
                  <a:pt x="4139208" y="1083636"/>
                  <a:pt x="4137664" y="1081255"/>
                  <a:pt x="4136659" y="1078390"/>
                </a:cubicBezTo>
                <a:cubicBezTo>
                  <a:pt x="4135655" y="1075525"/>
                  <a:pt x="4135152" y="1072083"/>
                  <a:pt x="4135152" y="1068065"/>
                </a:cubicBezTo>
                <a:cubicBezTo>
                  <a:pt x="4135152" y="1067172"/>
                  <a:pt x="4135190" y="1066186"/>
                  <a:pt x="4135264" y="1065107"/>
                </a:cubicBezTo>
                <a:cubicBezTo>
                  <a:pt x="4135338" y="1064028"/>
                  <a:pt x="4135469" y="1062893"/>
                  <a:pt x="4135655" y="1061702"/>
                </a:cubicBezTo>
                <a:cubicBezTo>
                  <a:pt x="4135841" y="1060512"/>
                  <a:pt x="4136027" y="1059321"/>
                  <a:pt x="4136213" y="1058131"/>
                </a:cubicBezTo>
                <a:cubicBezTo>
                  <a:pt x="4136399" y="1056940"/>
                  <a:pt x="4136603" y="1055824"/>
                  <a:pt x="4136827" y="1054782"/>
                </a:cubicBezTo>
                <a:lnTo>
                  <a:pt x="4148100" y="998302"/>
                </a:lnTo>
                <a:lnTo>
                  <a:pt x="4134148" y="998302"/>
                </a:lnTo>
                <a:cubicBezTo>
                  <a:pt x="4133329" y="998302"/>
                  <a:pt x="4132697" y="998060"/>
                  <a:pt x="4132250" y="997576"/>
                </a:cubicBezTo>
                <a:cubicBezTo>
                  <a:pt x="4131804" y="997092"/>
                  <a:pt x="4131580" y="996144"/>
                  <a:pt x="4131580" y="994730"/>
                </a:cubicBezTo>
                <a:cubicBezTo>
                  <a:pt x="4131580" y="993688"/>
                  <a:pt x="4131692" y="992479"/>
                  <a:pt x="4131915" y="991102"/>
                </a:cubicBezTo>
                <a:cubicBezTo>
                  <a:pt x="4132139" y="989725"/>
                  <a:pt x="4132473" y="988442"/>
                  <a:pt x="4132920" y="987251"/>
                </a:cubicBezTo>
                <a:cubicBezTo>
                  <a:pt x="4133366" y="986061"/>
                  <a:pt x="4133943" y="985056"/>
                  <a:pt x="4134650" y="984237"/>
                </a:cubicBezTo>
                <a:cubicBezTo>
                  <a:pt x="4135357" y="983419"/>
                  <a:pt x="4136194" y="983010"/>
                  <a:pt x="4137162" y="983010"/>
                </a:cubicBezTo>
                <a:lnTo>
                  <a:pt x="4151226" y="983010"/>
                </a:lnTo>
                <a:lnTo>
                  <a:pt x="4156026" y="959123"/>
                </a:lnTo>
                <a:cubicBezTo>
                  <a:pt x="4156100" y="958602"/>
                  <a:pt x="4156342" y="958118"/>
                  <a:pt x="4156751" y="957672"/>
                </a:cubicBezTo>
                <a:cubicBezTo>
                  <a:pt x="4157160" y="957225"/>
                  <a:pt x="4157737" y="956834"/>
                  <a:pt x="4158481" y="956500"/>
                </a:cubicBezTo>
                <a:cubicBezTo>
                  <a:pt x="4159225" y="956165"/>
                  <a:pt x="4160211" y="955923"/>
                  <a:pt x="4161439" y="955774"/>
                </a:cubicBezTo>
                <a:cubicBezTo>
                  <a:pt x="4162667" y="955625"/>
                  <a:pt x="4164174" y="955551"/>
                  <a:pt x="4165960" y="955551"/>
                </a:cubicBezTo>
                <a:close/>
                <a:moveTo>
                  <a:pt x="3480160" y="955551"/>
                </a:moveTo>
                <a:cubicBezTo>
                  <a:pt x="3481946" y="955551"/>
                  <a:pt x="3483415" y="955625"/>
                  <a:pt x="3484569" y="955774"/>
                </a:cubicBezTo>
                <a:cubicBezTo>
                  <a:pt x="3485722" y="955923"/>
                  <a:pt x="3486615" y="956165"/>
                  <a:pt x="3487248" y="956500"/>
                </a:cubicBezTo>
                <a:cubicBezTo>
                  <a:pt x="3487880" y="956834"/>
                  <a:pt x="3488289" y="957225"/>
                  <a:pt x="3488476" y="957672"/>
                </a:cubicBezTo>
                <a:cubicBezTo>
                  <a:pt x="3488662" y="958118"/>
                  <a:pt x="3488718" y="958602"/>
                  <a:pt x="3488643" y="959123"/>
                </a:cubicBezTo>
                <a:lnTo>
                  <a:pt x="3483843" y="983010"/>
                </a:lnTo>
                <a:lnTo>
                  <a:pt x="3509516" y="983010"/>
                </a:lnTo>
                <a:cubicBezTo>
                  <a:pt x="3510632" y="983010"/>
                  <a:pt x="3511376" y="983419"/>
                  <a:pt x="3511749" y="984237"/>
                </a:cubicBezTo>
                <a:cubicBezTo>
                  <a:pt x="3512121" y="985056"/>
                  <a:pt x="3512307" y="985986"/>
                  <a:pt x="3512307" y="987028"/>
                </a:cubicBezTo>
                <a:cubicBezTo>
                  <a:pt x="3512307" y="987698"/>
                  <a:pt x="3512270" y="988423"/>
                  <a:pt x="3512195" y="989205"/>
                </a:cubicBezTo>
                <a:cubicBezTo>
                  <a:pt x="3512121" y="989986"/>
                  <a:pt x="3511972" y="990786"/>
                  <a:pt x="3511749" y="991604"/>
                </a:cubicBezTo>
                <a:cubicBezTo>
                  <a:pt x="3511525" y="992423"/>
                  <a:pt x="3511228" y="993242"/>
                  <a:pt x="3510856" y="994060"/>
                </a:cubicBezTo>
                <a:cubicBezTo>
                  <a:pt x="3510483" y="994879"/>
                  <a:pt x="3510093" y="995604"/>
                  <a:pt x="3509683" y="996237"/>
                </a:cubicBezTo>
                <a:cubicBezTo>
                  <a:pt x="3509274" y="996869"/>
                  <a:pt x="3508809" y="997372"/>
                  <a:pt x="3508288" y="997744"/>
                </a:cubicBezTo>
                <a:cubicBezTo>
                  <a:pt x="3507768" y="998116"/>
                  <a:pt x="3507172" y="998302"/>
                  <a:pt x="3506502" y="998302"/>
                </a:cubicBezTo>
                <a:lnTo>
                  <a:pt x="3480829" y="998302"/>
                </a:lnTo>
                <a:lnTo>
                  <a:pt x="3469556" y="1054335"/>
                </a:lnTo>
                <a:cubicBezTo>
                  <a:pt x="3469258" y="1055898"/>
                  <a:pt x="3468998" y="1057647"/>
                  <a:pt x="3468775" y="1059582"/>
                </a:cubicBezTo>
                <a:cubicBezTo>
                  <a:pt x="3468551" y="1061516"/>
                  <a:pt x="3468440" y="1063116"/>
                  <a:pt x="3468440" y="1064381"/>
                </a:cubicBezTo>
                <a:cubicBezTo>
                  <a:pt x="3468440" y="1068176"/>
                  <a:pt x="3469240" y="1070948"/>
                  <a:pt x="3470839" y="1072697"/>
                </a:cubicBezTo>
                <a:cubicBezTo>
                  <a:pt x="3472439" y="1074446"/>
                  <a:pt x="3475025" y="1075320"/>
                  <a:pt x="3478597" y="1075320"/>
                </a:cubicBezTo>
                <a:cubicBezTo>
                  <a:pt x="3480606" y="1075320"/>
                  <a:pt x="3482355" y="1075153"/>
                  <a:pt x="3483843" y="1074818"/>
                </a:cubicBezTo>
                <a:cubicBezTo>
                  <a:pt x="3485332" y="1074483"/>
                  <a:pt x="3486615" y="1074130"/>
                  <a:pt x="3487694" y="1073758"/>
                </a:cubicBezTo>
                <a:cubicBezTo>
                  <a:pt x="3488773" y="1073385"/>
                  <a:pt x="3489722" y="1073032"/>
                  <a:pt x="3490540" y="1072697"/>
                </a:cubicBezTo>
                <a:cubicBezTo>
                  <a:pt x="3491359" y="1072362"/>
                  <a:pt x="3492066" y="1072195"/>
                  <a:pt x="3492661" y="1072195"/>
                </a:cubicBezTo>
                <a:cubicBezTo>
                  <a:pt x="3493257" y="1072195"/>
                  <a:pt x="3493722" y="1072399"/>
                  <a:pt x="3494057" y="1072809"/>
                </a:cubicBezTo>
                <a:cubicBezTo>
                  <a:pt x="3494392" y="1073218"/>
                  <a:pt x="3494559" y="1073981"/>
                  <a:pt x="3494559" y="1075097"/>
                </a:cubicBezTo>
                <a:cubicBezTo>
                  <a:pt x="3494559" y="1076064"/>
                  <a:pt x="3494466" y="1077125"/>
                  <a:pt x="3494280" y="1078278"/>
                </a:cubicBezTo>
                <a:cubicBezTo>
                  <a:pt x="3494094" y="1079432"/>
                  <a:pt x="3493852" y="1080566"/>
                  <a:pt x="3493554" y="1081683"/>
                </a:cubicBezTo>
                <a:cubicBezTo>
                  <a:pt x="3493257" y="1082799"/>
                  <a:pt x="3492885" y="1083803"/>
                  <a:pt x="3492438" y="1084696"/>
                </a:cubicBezTo>
                <a:cubicBezTo>
                  <a:pt x="3491991" y="1085589"/>
                  <a:pt x="3491508" y="1086296"/>
                  <a:pt x="3490987" y="1086817"/>
                </a:cubicBezTo>
                <a:cubicBezTo>
                  <a:pt x="3490392" y="1087338"/>
                  <a:pt x="3489499" y="1087859"/>
                  <a:pt x="3488308" y="1088380"/>
                </a:cubicBezTo>
                <a:cubicBezTo>
                  <a:pt x="3487117" y="1088901"/>
                  <a:pt x="3485741" y="1089366"/>
                  <a:pt x="3484178" y="1089775"/>
                </a:cubicBezTo>
                <a:cubicBezTo>
                  <a:pt x="3482616" y="1090184"/>
                  <a:pt x="3480960" y="1090501"/>
                  <a:pt x="3479211" y="1090724"/>
                </a:cubicBezTo>
                <a:cubicBezTo>
                  <a:pt x="3477462" y="1090947"/>
                  <a:pt x="3475732" y="1091059"/>
                  <a:pt x="3474021" y="1091059"/>
                </a:cubicBezTo>
                <a:cubicBezTo>
                  <a:pt x="3469854" y="1091059"/>
                  <a:pt x="3466244" y="1090612"/>
                  <a:pt x="3463194" y="1089719"/>
                </a:cubicBezTo>
                <a:cubicBezTo>
                  <a:pt x="3460143" y="1088826"/>
                  <a:pt x="3457575" y="1087431"/>
                  <a:pt x="3455491" y="1085534"/>
                </a:cubicBezTo>
                <a:cubicBezTo>
                  <a:pt x="3453408" y="1083636"/>
                  <a:pt x="3451864" y="1081255"/>
                  <a:pt x="3450859" y="1078390"/>
                </a:cubicBezTo>
                <a:cubicBezTo>
                  <a:pt x="3449855" y="1075525"/>
                  <a:pt x="3449352" y="1072083"/>
                  <a:pt x="3449352" y="1068065"/>
                </a:cubicBezTo>
                <a:cubicBezTo>
                  <a:pt x="3449352" y="1067172"/>
                  <a:pt x="3449390" y="1066186"/>
                  <a:pt x="3449464" y="1065107"/>
                </a:cubicBezTo>
                <a:cubicBezTo>
                  <a:pt x="3449539" y="1064028"/>
                  <a:pt x="3449669" y="1062893"/>
                  <a:pt x="3449855" y="1061702"/>
                </a:cubicBezTo>
                <a:cubicBezTo>
                  <a:pt x="3450041" y="1060512"/>
                  <a:pt x="3450227" y="1059321"/>
                  <a:pt x="3450413" y="1058131"/>
                </a:cubicBezTo>
                <a:cubicBezTo>
                  <a:pt x="3450599" y="1056940"/>
                  <a:pt x="3450804" y="1055824"/>
                  <a:pt x="3451027" y="1054782"/>
                </a:cubicBezTo>
                <a:lnTo>
                  <a:pt x="3462300" y="998302"/>
                </a:lnTo>
                <a:lnTo>
                  <a:pt x="3448348" y="998302"/>
                </a:lnTo>
                <a:cubicBezTo>
                  <a:pt x="3447529" y="998302"/>
                  <a:pt x="3446897" y="998060"/>
                  <a:pt x="3446450" y="997576"/>
                </a:cubicBezTo>
                <a:cubicBezTo>
                  <a:pt x="3446004" y="997092"/>
                  <a:pt x="3445780" y="996144"/>
                  <a:pt x="3445780" y="994730"/>
                </a:cubicBezTo>
                <a:cubicBezTo>
                  <a:pt x="3445780" y="993688"/>
                  <a:pt x="3445892" y="992479"/>
                  <a:pt x="3446115" y="991102"/>
                </a:cubicBezTo>
                <a:cubicBezTo>
                  <a:pt x="3446338" y="989725"/>
                  <a:pt x="3446674" y="988442"/>
                  <a:pt x="3447120" y="987251"/>
                </a:cubicBezTo>
                <a:cubicBezTo>
                  <a:pt x="3447567" y="986061"/>
                  <a:pt x="3448143" y="985056"/>
                  <a:pt x="3448850" y="984237"/>
                </a:cubicBezTo>
                <a:cubicBezTo>
                  <a:pt x="3449557" y="983419"/>
                  <a:pt x="3450394" y="983010"/>
                  <a:pt x="3451362" y="983010"/>
                </a:cubicBezTo>
                <a:lnTo>
                  <a:pt x="3465426" y="983010"/>
                </a:lnTo>
                <a:lnTo>
                  <a:pt x="3470225" y="959123"/>
                </a:lnTo>
                <a:cubicBezTo>
                  <a:pt x="3470300" y="958602"/>
                  <a:pt x="3470542" y="958118"/>
                  <a:pt x="3470951" y="957672"/>
                </a:cubicBezTo>
                <a:cubicBezTo>
                  <a:pt x="3471360" y="957225"/>
                  <a:pt x="3471937" y="956834"/>
                  <a:pt x="3472681" y="956500"/>
                </a:cubicBezTo>
                <a:cubicBezTo>
                  <a:pt x="3473425" y="956165"/>
                  <a:pt x="3474411" y="955923"/>
                  <a:pt x="3475639" y="955774"/>
                </a:cubicBezTo>
                <a:cubicBezTo>
                  <a:pt x="3476867" y="955625"/>
                  <a:pt x="3478374" y="955551"/>
                  <a:pt x="3480160" y="955551"/>
                </a:cubicBezTo>
                <a:close/>
                <a:moveTo>
                  <a:pt x="5250209" y="955067"/>
                </a:moveTo>
                <a:cubicBezTo>
                  <a:pt x="5241279" y="955067"/>
                  <a:pt x="5233689" y="958695"/>
                  <a:pt x="5227438" y="965950"/>
                </a:cubicBezTo>
                <a:cubicBezTo>
                  <a:pt x="5221187" y="973206"/>
                  <a:pt x="5218062" y="983977"/>
                  <a:pt x="5218062" y="998265"/>
                </a:cubicBezTo>
                <a:cubicBezTo>
                  <a:pt x="5218062" y="1013817"/>
                  <a:pt x="5221150" y="1025165"/>
                  <a:pt x="5227327" y="1032309"/>
                </a:cubicBezTo>
                <a:cubicBezTo>
                  <a:pt x="5233503" y="1039453"/>
                  <a:pt x="5241242" y="1043025"/>
                  <a:pt x="5250544" y="1043025"/>
                </a:cubicBezTo>
                <a:cubicBezTo>
                  <a:pt x="5259771" y="1043025"/>
                  <a:pt x="5267510" y="1039471"/>
                  <a:pt x="5273761" y="1032365"/>
                </a:cubicBezTo>
                <a:cubicBezTo>
                  <a:pt x="5280012" y="1025258"/>
                  <a:pt x="5283137" y="1014115"/>
                  <a:pt x="5283137" y="998934"/>
                </a:cubicBezTo>
                <a:cubicBezTo>
                  <a:pt x="5283137" y="984424"/>
                  <a:pt x="5279919" y="973485"/>
                  <a:pt x="5273482" y="966118"/>
                </a:cubicBezTo>
                <a:cubicBezTo>
                  <a:pt x="5267045" y="958751"/>
                  <a:pt x="5259287" y="955067"/>
                  <a:pt x="5250209" y="955067"/>
                </a:cubicBezTo>
                <a:close/>
                <a:moveTo>
                  <a:pt x="4891273" y="955067"/>
                </a:moveTo>
                <a:cubicBezTo>
                  <a:pt x="4881227" y="955067"/>
                  <a:pt x="4872893" y="958825"/>
                  <a:pt x="4866270" y="966341"/>
                </a:cubicBezTo>
                <a:cubicBezTo>
                  <a:pt x="4859647" y="973857"/>
                  <a:pt x="4856335" y="985205"/>
                  <a:pt x="4856335" y="1000385"/>
                </a:cubicBezTo>
                <a:cubicBezTo>
                  <a:pt x="4856335" y="1015566"/>
                  <a:pt x="4859647" y="1026933"/>
                  <a:pt x="4866270" y="1034486"/>
                </a:cubicBezTo>
                <a:cubicBezTo>
                  <a:pt x="4872893" y="1042039"/>
                  <a:pt x="4881227" y="1045815"/>
                  <a:pt x="4891273" y="1045815"/>
                </a:cubicBezTo>
                <a:cubicBezTo>
                  <a:pt x="4901244" y="1045815"/>
                  <a:pt x="4909541" y="1042020"/>
                  <a:pt x="4916164" y="1034430"/>
                </a:cubicBezTo>
                <a:cubicBezTo>
                  <a:pt x="4922787" y="1026840"/>
                  <a:pt x="4926099" y="1015268"/>
                  <a:pt x="4926099" y="999716"/>
                </a:cubicBezTo>
                <a:cubicBezTo>
                  <a:pt x="4926099" y="985056"/>
                  <a:pt x="4922769" y="973950"/>
                  <a:pt x="4916108" y="966397"/>
                </a:cubicBezTo>
                <a:cubicBezTo>
                  <a:pt x="4909448" y="958844"/>
                  <a:pt x="4901170" y="955067"/>
                  <a:pt x="4891273" y="955067"/>
                </a:cubicBezTo>
                <a:close/>
                <a:moveTo>
                  <a:pt x="5387354" y="954956"/>
                </a:moveTo>
                <a:cubicBezTo>
                  <a:pt x="5378127" y="954956"/>
                  <a:pt x="5370369" y="958044"/>
                  <a:pt x="5364081" y="964220"/>
                </a:cubicBezTo>
                <a:cubicBezTo>
                  <a:pt x="5357793" y="970397"/>
                  <a:pt x="5354314" y="978657"/>
                  <a:pt x="5353645" y="989000"/>
                </a:cubicBezTo>
                <a:lnTo>
                  <a:pt x="5419836" y="989000"/>
                </a:lnTo>
                <a:cubicBezTo>
                  <a:pt x="5418943" y="979029"/>
                  <a:pt x="5416413" y="971550"/>
                  <a:pt x="5412246" y="966564"/>
                </a:cubicBezTo>
                <a:cubicBezTo>
                  <a:pt x="5405846" y="958825"/>
                  <a:pt x="5397549" y="954956"/>
                  <a:pt x="5387354" y="954956"/>
                </a:cubicBezTo>
                <a:close/>
                <a:moveTo>
                  <a:pt x="5130179" y="954956"/>
                </a:moveTo>
                <a:cubicBezTo>
                  <a:pt x="5120952" y="954956"/>
                  <a:pt x="5113194" y="958044"/>
                  <a:pt x="5106906" y="964220"/>
                </a:cubicBezTo>
                <a:cubicBezTo>
                  <a:pt x="5100618" y="970397"/>
                  <a:pt x="5097139" y="978657"/>
                  <a:pt x="5096470" y="989000"/>
                </a:cubicBezTo>
                <a:lnTo>
                  <a:pt x="5162661" y="989000"/>
                </a:lnTo>
                <a:cubicBezTo>
                  <a:pt x="5161768" y="979029"/>
                  <a:pt x="5159238" y="971550"/>
                  <a:pt x="5155071" y="966564"/>
                </a:cubicBezTo>
                <a:cubicBezTo>
                  <a:pt x="5148671" y="958825"/>
                  <a:pt x="5140374" y="954956"/>
                  <a:pt x="5130179" y="954956"/>
                </a:cubicBezTo>
                <a:close/>
                <a:moveTo>
                  <a:pt x="9484443" y="952946"/>
                </a:moveTo>
                <a:cubicBezTo>
                  <a:pt x="9486229" y="952946"/>
                  <a:pt x="9487698" y="953002"/>
                  <a:pt x="9488852" y="953114"/>
                </a:cubicBezTo>
                <a:cubicBezTo>
                  <a:pt x="9490006" y="953226"/>
                  <a:pt x="9490898" y="953430"/>
                  <a:pt x="9491531" y="953728"/>
                </a:cubicBezTo>
                <a:cubicBezTo>
                  <a:pt x="9492164" y="954025"/>
                  <a:pt x="9492573" y="954398"/>
                  <a:pt x="9492759" y="954844"/>
                </a:cubicBezTo>
                <a:cubicBezTo>
                  <a:pt x="9492945" y="955290"/>
                  <a:pt x="9493000" y="955774"/>
                  <a:pt x="9492926" y="956295"/>
                </a:cubicBezTo>
                <a:lnTo>
                  <a:pt x="9480648" y="1018580"/>
                </a:lnTo>
                <a:cubicBezTo>
                  <a:pt x="9480202" y="1020514"/>
                  <a:pt x="9479866" y="1022524"/>
                  <a:pt x="9479644" y="1024607"/>
                </a:cubicBezTo>
                <a:cubicBezTo>
                  <a:pt x="9479420" y="1026691"/>
                  <a:pt x="9479308" y="1028812"/>
                  <a:pt x="9479308" y="1030970"/>
                </a:cubicBezTo>
                <a:cubicBezTo>
                  <a:pt x="9479308" y="1033202"/>
                  <a:pt x="9479513" y="1035230"/>
                  <a:pt x="9479922" y="1037053"/>
                </a:cubicBezTo>
                <a:cubicBezTo>
                  <a:pt x="9480332" y="1038876"/>
                  <a:pt x="9481038" y="1040457"/>
                  <a:pt x="9482044" y="1041797"/>
                </a:cubicBezTo>
                <a:cubicBezTo>
                  <a:pt x="9483048" y="1043136"/>
                  <a:pt x="9484350" y="1044178"/>
                  <a:pt x="9485950" y="1044922"/>
                </a:cubicBezTo>
                <a:cubicBezTo>
                  <a:pt x="9487550" y="1045666"/>
                  <a:pt x="9489504" y="1046038"/>
                  <a:pt x="9491810" y="1046038"/>
                </a:cubicBezTo>
                <a:cubicBezTo>
                  <a:pt x="9495754" y="1046038"/>
                  <a:pt x="9499791" y="1044904"/>
                  <a:pt x="9503921" y="1042634"/>
                </a:cubicBezTo>
                <a:cubicBezTo>
                  <a:pt x="9508051" y="1040364"/>
                  <a:pt x="9511902" y="1037220"/>
                  <a:pt x="9515474" y="1033202"/>
                </a:cubicBezTo>
                <a:cubicBezTo>
                  <a:pt x="9519046" y="1029184"/>
                  <a:pt x="9522227" y="1024403"/>
                  <a:pt x="9525018" y="1018859"/>
                </a:cubicBezTo>
                <a:cubicBezTo>
                  <a:pt x="9527808" y="1013315"/>
                  <a:pt x="9529873" y="1007269"/>
                  <a:pt x="9531212" y="1000720"/>
                </a:cubicBezTo>
                <a:lnTo>
                  <a:pt x="9540030" y="956295"/>
                </a:lnTo>
                <a:cubicBezTo>
                  <a:pt x="9540105" y="955774"/>
                  <a:pt x="9540346" y="955290"/>
                  <a:pt x="9540756" y="954844"/>
                </a:cubicBezTo>
                <a:cubicBezTo>
                  <a:pt x="9541165" y="954398"/>
                  <a:pt x="9541760" y="954025"/>
                  <a:pt x="9542542" y="953728"/>
                </a:cubicBezTo>
                <a:cubicBezTo>
                  <a:pt x="9543323" y="953430"/>
                  <a:pt x="9544328" y="953226"/>
                  <a:pt x="9545556" y="953114"/>
                </a:cubicBezTo>
                <a:cubicBezTo>
                  <a:pt x="9546784" y="953002"/>
                  <a:pt x="9548290" y="952946"/>
                  <a:pt x="9550076" y="952946"/>
                </a:cubicBezTo>
                <a:cubicBezTo>
                  <a:pt x="9551862" y="952946"/>
                  <a:pt x="9553332" y="953002"/>
                  <a:pt x="9554486" y="953114"/>
                </a:cubicBezTo>
                <a:cubicBezTo>
                  <a:pt x="9555639" y="953226"/>
                  <a:pt x="9556532" y="953430"/>
                  <a:pt x="9557164" y="953728"/>
                </a:cubicBezTo>
                <a:cubicBezTo>
                  <a:pt x="9557797" y="954025"/>
                  <a:pt x="9558206" y="954398"/>
                  <a:pt x="9558392" y="954844"/>
                </a:cubicBezTo>
                <a:cubicBezTo>
                  <a:pt x="9558578" y="955290"/>
                  <a:pt x="9558634" y="955774"/>
                  <a:pt x="9558560" y="956295"/>
                </a:cubicBezTo>
                <a:lnTo>
                  <a:pt x="9538356" y="1056866"/>
                </a:lnTo>
                <a:cubicBezTo>
                  <a:pt x="9538282" y="1057461"/>
                  <a:pt x="9538058" y="1057982"/>
                  <a:pt x="9537686" y="1058428"/>
                </a:cubicBezTo>
                <a:cubicBezTo>
                  <a:pt x="9537314" y="1058875"/>
                  <a:pt x="9536794" y="1059228"/>
                  <a:pt x="9536124" y="1059489"/>
                </a:cubicBezTo>
                <a:cubicBezTo>
                  <a:pt x="9535454" y="1059749"/>
                  <a:pt x="9534580" y="1059954"/>
                  <a:pt x="9533500" y="1060103"/>
                </a:cubicBezTo>
                <a:cubicBezTo>
                  <a:pt x="9532422" y="1060252"/>
                  <a:pt x="9531100" y="1060326"/>
                  <a:pt x="9529538" y="1060326"/>
                </a:cubicBezTo>
                <a:cubicBezTo>
                  <a:pt x="9528050" y="1060326"/>
                  <a:pt x="9526804" y="1060252"/>
                  <a:pt x="9525798" y="1060103"/>
                </a:cubicBezTo>
                <a:cubicBezTo>
                  <a:pt x="9524794" y="1059954"/>
                  <a:pt x="9524013" y="1059749"/>
                  <a:pt x="9523454" y="1059489"/>
                </a:cubicBezTo>
                <a:cubicBezTo>
                  <a:pt x="9522896" y="1059228"/>
                  <a:pt x="9522524" y="1058875"/>
                  <a:pt x="9522338" y="1058428"/>
                </a:cubicBezTo>
                <a:cubicBezTo>
                  <a:pt x="9522152" y="1057982"/>
                  <a:pt x="9522134" y="1057461"/>
                  <a:pt x="9522282" y="1056866"/>
                </a:cubicBezTo>
                <a:lnTo>
                  <a:pt x="9525966" y="1038002"/>
                </a:lnTo>
                <a:cubicBezTo>
                  <a:pt x="9524776" y="1040532"/>
                  <a:pt x="9522896" y="1043192"/>
                  <a:pt x="9520330" y="1045983"/>
                </a:cubicBezTo>
                <a:cubicBezTo>
                  <a:pt x="9517762" y="1048773"/>
                  <a:pt x="9514748" y="1051359"/>
                  <a:pt x="9511288" y="1053740"/>
                </a:cubicBezTo>
                <a:cubicBezTo>
                  <a:pt x="9507828" y="1056122"/>
                  <a:pt x="9504032" y="1058056"/>
                  <a:pt x="9499902" y="1059545"/>
                </a:cubicBezTo>
                <a:cubicBezTo>
                  <a:pt x="9495772" y="1061033"/>
                  <a:pt x="9491587" y="1061777"/>
                  <a:pt x="9487346" y="1061777"/>
                </a:cubicBezTo>
                <a:cubicBezTo>
                  <a:pt x="9482285" y="1061777"/>
                  <a:pt x="9478025" y="1061089"/>
                  <a:pt x="9474564" y="1059712"/>
                </a:cubicBezTo>
                <a:cubicBezTo>
                  <a:pt x="9471104" y="1058335"/>
                  <a:pt x="9468314" y="1056438"/>
                  <a:pt x="9466193" y="1054019"/>
                </a:cubicBezTo>
                <a:cubicBezTo>
                  <a:pt x="9464072" y="1051601"/>
                  <a:pt x="9462547" y="1048736"/>
                  <a:pt x="9461616" y="1045425"/>
                </a:cubicBezTo>
                <a:cubicBezTo>
                  <a:pt x="9460686" y="1042113"/>
                  <a:pt x="9460222" y="1038485"/>
                  <a:pt x="9460222" y="1034541"/>
                </a:cubicBezTo>
                <a:cubicBezTo>
                  <a:pt x="9460222" y="1032086"/>
                  <a:pt x="9460389" y="1029574"/>
                  <a:pt x="9460724" y="1027007"/>
                </a:cubicBezTo>
                <a:cubicBezTo>
                  <a:pt x="9461058" y="1024440"/>
                  <a:pt x="9461486" y="1021854"/>
                  <a:pt x="9462008" y="1019249"/>
                </a:cubicBezTo>
                <a:lnTo>
                  <a:pt x="9474397" y="956295"/>
                </a:lnTo>
                <a:cubicBezTo>
                  <a:pt x="9474546" y="955774"/>
                  <a:pt x="9474806" y="955290"/>
                  <a:pt x="9475178" y="954844"/>
                </a:cubicBezTo>
                <a:cubicBezTo>
                  <a:pt x="9475550" y="954398"/>
                  <a:pt x="9476128" y="954025"/>
                  <a:pt x="9476908" y="953728"/>
                </a:cubicBezTo>
                <a:cubicBezTo>
                  <a:pt x="9477690" y="953430"/>
                  <a:pt x="9478694" y="953226"/>
                  <a:pt x="9479922" y="953114"/>
                </a:cubicBezTo>
                <a:cubicBezTo>
                  <a:pt x="9481150" y="953002"/>
                  <a:pt x="9482657" y="952946"/>
                  <a:pt x="9484443" y="952946"/>
                </a:cubicBezTo>
                <a:close/>
                <a:moveTo>
                  <a:pt x="9351540" y="952946"/>
                </a:moveTo>
                <a:cubicBezTo>
                  <a:pt x="9353326" y="952946"/>
                  <a:pt x="9354796" y="953021"/>
                  <a:pt x="9355949" y="953170"/>
                </a:cubicBezTo>
                <a:cubicBezTo>
                  <a:pt x="9357102" y="953319"/>
                  <a:pt x="9357996" y="953542"/>
                  <a:pt x="9358628" y="953839"/>
                </a:cubicBezTo>
                <a:cubicBezTo>
                  <a:pt x="9359260" y="954137"/>
                  <a:pt x="9359670" y="954509"/>
                  <a:pt x="9359856" y="954956"/>
                </a:cubicBezTo>
                <a:cubicBezTo>
                  <a:pt x="9360042" y="955402"/>
                  <a:pt x="9360098" y="955886"/>
                  <a:pt x="9360023" y="956407"/>
                </a:cubicBezTo>
                <a:lnTo>
                  <a:pt x="9340043" y="1056866"/>
                </a:lnTo>
                <a:cubicBezTo>
                  <a:pt x="9339894" y="1057461"/>
                  <a:pt x="9339634" y="1057963"/>
                  <a:pt x="9339262" y="1058373"/>
                </a:cubicBezTo>
                <a:cubicBezTo>
                  <a:pt x="9338890" y="1058782"/>
                  <a:pt x="9338332" y="1059135"/>
                  <a:pt x="9337587" y="1059433"/>
                </a:cubicBezTo>
                <a:cubicBezTo>
                  <a:pt x="9336843" y="1059731"/>
                  <a:pt x="9335857" y="1059954"/>
                  <a:pt x="9334630" y="1060103"/>
                </a:cubicBezTo>
                <a:cubicBezTo>
                  <a:pt x="9333402" y="1060252"/>
                  <a:pt x="9331894" y="1060326"/>
                  <a:pt x="9330108" y="1060326"/>
                </a:cubicBezTo>
                <a:cubicBezTo>
                  <a:pt x="9328248" y="1060326"/>
                  <a:pt x="9326742" y="1060252"/>
                  <a:pt x="9325588" y="1060103"/>
                </a:cubicBezTo>
                <a:cubicBezTo>
                  <a:pt x="9324434" y="1059954"/>
                  <a:pt x="9323542" y="1059731"/>
                  <a:pt x="9322909" y="1059433"/>
                </a:cubicBezTo>
                <a:cubicBezTo>
                  <a:pt x="9322276" y="1059135"/>
                  <a:pt x="9321868" y="1058782"/>
                  <a:pt x="9321681" y="1058373"/>
                </a:cubicBezTo>
                <a:cubicBezTo>
                  <a:pt x="9321495" y="1057963"/>
                  <a:pt x="9321476" y="1057461"/>
                  <a:pt x="9321626" y="1056866"/>
                </a:cubicBezTo>
                <a:lnTo>
                  <a:pt x="9341606" y="956407"/>
                </a:lnTo>
                <a:cubicBezTo>
                  <a:pt x="9341680" y="955886"/>
                  <a:pt x="9341904" y="955402"/>
                  <a:pt x="9342276" y="954956"/>
                </a:cubicBezTo>
                <a:cubicBezTo>
                  <a:pt x="9342648" y="954509"/>
                  <a:pt x="9343206" y="954137"/>
                  <a:pt x="9343950" y="953839"/>
                </a:cubicBezTo>
                <a:cubicBezTo>
                  <a:pt x="9344694" y="953542"/>
                  <a:pt x="9345680" y="953319"/>
                  <a:pt x="9346908" y="953170"/>
                </a:cubicBezTo>
                <a:cubicBezTo>
                  <a:pt x="9348136" y="953021"/>
                  <a:pt x="9349680" y="952946"/>
                  <a:pt x="9351540" y="952946"/>
                </a:cubicBezTo>
                <a:close/>
                <a:moveTo>
                  <a:pt x="7823224" y="952946"/>
                </a:moveTo>
                <a:cubicBezTo>
                  <a:pt x="7825233" y="952946"/>
                  <a:pt x="7826814" y="953002"/>
                  <a:pt x="7827968" y="953114"/>
                </a:cubicBezTo>
                <a:cubicBezTo>
                  <a:pt x="7829121" y="953226"/>
                  <a:pt x="7830014" y="953412"/>
                  <a:pt x="7830647" y="953672"/>
                </a:cubicBezTo>
                <a:cubicBezTo>
                  <a:pt x="7831279" y="953932"/>
                  <a:pt x="7831726" y="954323"/>
                  <a:pt x="7831986" y="954844"/>
                </a:cubicBezTo>
                <a:cubicBezTo>
                  <a:pt x="7832247" y="955365"/>
                  <a:pt x="7832414" y="955997"/>
                  <a:pt x="7832489" y="956742"/>
                </a:cubicBezTo>
                <a:lnTo>
                  <a:pt x="7845548" y="1038671"/>
                </a:lnTo>
                <a:lnTo>
                  <a:pt x="7845771" y="1038671"/>
                </a:lnTo>
                <a:cubicBezTo>
                  <a:pt x="7850385" y="1032197"/>
                  <a:pt x="7854552" y="1025612"/>
                  <a:pt x="7858273" y="1018915"/>
                </a:cubicBezTo>
                <a:cubicBezTo>
                  <a:pt x="7861994" y="1012217"/>
                  <a:pt x="7865417" y="1005427"/>
                  <a:pt x="7868542" y="998544"/>
                </a:cubicBezTo>
                <a:cubicBezTo>
                  <a:pt x="7871668" y="991660"/>
                  <a:pt x="7874551" y="984703"/>
                  <a:pt x="7877193" y="977671"/>
                </a:cubicBezTo>
                <a:cubicBezTo>
                  <a:pt x="7879834" y="970638"/>
                  <a:pt x="7882309" y="963513"/>
                  <a:pt x="7884616" y="956295"/>
                </a:cubicBezTo>
                <a:cubicBezTo>
                  <a:pt x="7884764" y="955700"/>
                  <a:pt x="7885043" y="955197"/>
                  <a:pt x="7885453" y="954788"/>
                </a:cubicBezTo>
                <a:cubicBezTo>
                  <a:pt x="7885862" y="954379"/>
                  <a:pt x="7886457" y="954025"/>
                  <a:pt x="7887239" y="953728"/>
                </a:cubicBezTo>
                <a:cubicBezTo>
                  <a:pt x="7888020" y="953430"/>
                  <a:pt x="7889080" y="953226"/>
                  <a:pt x="7890420" y="953114"/>
                </a:cubicBezTo>
                <a:cubicBezTo>
                  <a:pt x="7891759" y="953002"/>
                  <a:pt x="7893434" y="952946"/>
                  <a:pt x="7895443" y="952946"/>
                </a:cubicBezTo>
                <a:cubicBezTo>
                  <a:pt x="7898791" y="952946"/>
                  <a:pt x="7901024" y="953170"/>
                  <a:pt x="7902140" y="953616"/>
                </a:cubicBezTo>
                <a:cubicBezTo>
                  <a:pt x="7903256" y="954063"/>
                  <a:pt x="7903814" y="954732"/>
                  <a:pt x="7903814" y="955625"/>
                </a:cubicBezTo>
                <a:cubicBezTo>
                  <a:pt x="7903814" y="956444"/>
                  <a:pt x="7903740" y="957281"/>
                  <a:pt x="7903591" y="958137"/>
                </a:cubicBezTo>
                <a:cubicBezTo>
                  <a:pt x="7903442" y="958993"/>
                  <a:pt x="7903182" y="959793"/>
                  <a:pt x="7902810" y="960537"/>
                </a:cubicBezTo>
                <a:cubicBezTo>
                  <a:pt x="7900354" y="967308"/>
                  <a:pt x="7897675" y="974359"/>
                  <a:pt x="7894773" y="981689"/>
                </a:cubicBezTo>
                <a:cubicBezTo>
                  <a:pt x="7891871" y="989019"/>
                  <a:pt x="7888485" y="996683"/>
                  <a:pt x="7884616" y="1004683"/>
                </a:cubicBezTo>
                <a:cubicBezTo>
                  <a:pt x="7880746" y="1012682"/>
                  <a:pt x="7876225" y="1021035"/>
                  <a:pt x="7871054" y="1029742"/>
                </a:cubicBezTo>
                <a:cubicBezTo>
                  <a:pt x="7865882" y="1038448"/>
                  <a:pt x="7859724" y="1047601"/>
                  <a:pt x="7852580" y="1057201"/>
                </a:cubicBezTo>
                <a:lnTo>
                  <a:pt x="7823670" y="1096603"/>
                </a:lnTo>
                <a:cubicBezTo>
                  <a:pt x="7823224" y="1097198"/>
                  <a:pt x="7822666" y="1097719"/>
                  <a:pt x="7821996" y="1098165"/>
                </a:cubicBezTo>
                <a:cubicBezTo>
                  <a:pt x="7821326" y="1098612"/>
                  <a:pt x="7820508" y="1099003"/>
                  <a:pt x="7819540" y="1099338"/>
                </a:cubicBezTo>
                <a:cubicBezTo>
                  <a:pt x="7818573" y="1099672"/>
                  <a:pt x="7817401" y="1099914"/>
                  <a:pt x="7816024" y="1100063"/>
                </a:cubicBezTo>
                <a:cubicBezTo>
                  <a:pt x="7814648" y="1100212"/>
                  <a:pt x="7813029" y="1100286"/>
                  <a:pt x="7811169" y="1100286"/>
                </a:cubicBezTo>
                <a:cubicBezTo>
                  <a:pt x="7809160" y="1100286"/>
                  <a:pt x="7807504" y="1100193"/>
                  <a:pt x="7806202" y="1100007"/>
                </a:cubicBezTo>
                <a:cubicBezTo>
                  <a:pt x="7804900" y="1099821"/>
                  <a:pt x="7803914" y="1099505"/>
                  <a:pt x="7803244" y="1099058"/>
                </a:cubicBezTo>
                <a:cubicBezTo>
                  <a:pt x="7802574" y="1098612"/>
                  <a:pt x="7802276" y="1098017"/>
                  <a:pt x="7802351" y="1097273"/>
                </a:cubicBezTo>
                <a:cubicBezTo>
                  <a:pt x="7802425" y="1096528"/>
                  <a:pt x="7802872" y="1095635"/>
                  <a:pt x="7803690" y="1094594"/>
                </a:cubicBezTo>
                <a:lnTo>
                  <a:pt x="7830926" y="1059656"/>
                </a:lnTo>
                <a:lnTo>
                  <a:pt x="7814294" y="961541"/>
                </a:lnTo>
                <a:cubicBezTo>
                  <a:pt x="7814145" y="960648"/>
                  <a:pt x="7814034" y="959830"/>
                  <a:pt x="7813959" y="959086"/>
                </a:cubicBezTo>
                <a:cubicBezTo>
                  <a:pt x="7813885" y="958341"/>
                  <a:pt x="7813848" y="957709"/>
                  <a:pt x="7813848" y="957188"/>
                </a:cubicBezTo>
                <a:cubicBezTo>
                  <a:pt x="7813848" y="956369"/>
                  <a:pt x="7813978" y="955681"/>
                  <a:pt x="7814238" y="955123"/>
                </a:cubicBezTo>
                <a:cubicBezTo>
                  <a:pt x="7814499" y="954565"/>
                  <a:pt x="7815001" y="954118"/>
                  <a:pt x="7815745" y="953784"/>
                </a:cubicBezTo>
                <a:cubicBezTo>
                  <a:pt x="7816490" y="953449"/>
                  <a:pt x="7817476" y="953226"/>
                  <a:pt x="7818703" y="953114"/>
                </a:cubicBezTo>
                <a:cubicBezTo>
                  <a:pt x="7819931" y="953002"/>
                  <a:pt x="7821438" y="952946"/>
                  <a:pt x="7823224" y="952946"/>
                </a:cubicBezTo>
                <a:close/>
                <a:moveTo>
                  <a:pt x="8455855" y="951495"/>
                </a:moveTo>
                <a:cubicBezTo>
                  <a:pt x="8458832" y="951495"/>
                  <a:pt x="8461696" y="951737"/>
                  <a:pt x="8464450" y="952221"/>
                </a:cubicBezTo>
                <a:cubicBezTo>
                  <a:pt x="8467203" y="952705"/>
                  <a:pt x="8469789" y="953356"/>
                  <a:pt x="8472208" y="954174"/>
                </a:cubicBezTo>
                <a:cubicBezTo>
                  <a:pt x="8474626" y="954993"/>
                  <a:pt x="8476821" y="956016"/>
                  <a:pt x="8478793" y="957244"/>
                </a:cubicBezTo>
                <a:cubicBezTo>
                  <a:pt x="8480765" y="958472"/>
                  <a:pt x="8482290" y="959569"/>
                  <a:pt x="8483370" y="960537"/>
                </a:cubicBezTo>
                <a:cubicBezTo>
                  <a:pt x="8484448" y="961504"/>
                  <a:pt x="8485118" y="962323"/>
                  <a:pt x="8485379" y="962992"/>
                </a:cubicBezTo>
                <a:cubicBezTo>
                  <a:pt x="8485639" y="963662"/>
                  <a:pt x="8485770" y="964406"/>
                  <a:pt x="8485770" y="965225"/>
                </a:cubicBezTo>
                <a:cubicBezTo>
                  <a:pt x="8485770" y="966564"/>
                  <a:pt x="8485639" y="967941"/>
                  <a:pt x="8485379" y="969355"/>
                </a:cubicBezTo>
                <a:cubicBezTo>
                  <a:pt x="8485118" y="970769"/>
                  <a:pt x="8484728" y="972089"/>
                  <a:pt x="8484207" y="973317"/>
                </a:cubicBezTo>
                <a:cubicBezTo>
                  <a:pt x="8483686" y="974545"/>
                  <a:pt x="8483072" y="975568"/>
                  <a:pt x="8482365" y="976387"/>
                </a:cubicBezTo>
                <a:cubicBezTo>
                  <a:pt x="8481658" y="977205"/>
                  <a:pt x="8480858" y="977615"/>
                  <a:pt x="8479965" y="977615"/>
                </a:cubicBezTo>
                <a:cubicBezTo>
                  <a:pt x="8478924" y="977615"/>
                  <a:pt x="8477844" y="977075"/>
                  <a:pt x="8476728" y="975996"/>
                </a:cubicBezTo>
                <a:cubicBezTo>
                  <a:pt x="8475612" y="974917"/>
                  <a:pt x="8474142" y="973708"/>
                  <a:pt x="8472319" y="972369"/>
                </a:cubicBezTo>
                <a:cubicBezTo>
                  <a:pt x="8470496" y="971029"/>
                  <a:pt x="8468189" y="969801"/>
                  <a:pt x="8465398" y="968685"/>
                </a:cubicBezTo>
                <a:cubicBezTo>
                  <a:pt x="8462608" y="967569"/>
                  <a:pt x="8459055" y="967011"/>
                  <a:pt x="8454739" y="967011"/>
                </a:cubicBezTo>
                <a:cubicBezTo>
                  <a:pt x="8449976" y="967011"/>
                  <a:pt x="8445753" y="967997"/>
                  <a:pt x="8442070" y="969969"/>
                </a:cubicBezTo>
                <a:cubicBezTo>
                  <a:pt x="8438386" y="971941"/>
                  <a:pt x="8435186" y="974508"/>
                  <a:pt x="8432470" y="977671"/>
                </a:cubicBezTo>
                <a:cubicBezTo>
                  <a:pt x="8429754" y="980833"/>
                  <a:pt x="8427503" y="984424"/>
                  <a:pt x="8425717" y="988442"/>
                </a:cubicBezTo>
                <a:cubicBezTo>
                  <a:pt x="8423932" y="992460"/>
                  <a:pt x="8422480" y="996516"/>
                  <a:pt x="8421364" y="1000609"/>
                </a:cubicBezTo>
                <a:cubicBezTo>
                  <a:pt x="8420248" y="1004701"/>
                  <a:pt x="8419448" y="1008664"/>
                  <a:pt x="8418964" y="1012496"/>
                </a:cubicBezTo>
                <a:cubicBezTo>
                  <a:pt x="8418480" y="1016329"/>
                  <a:pt x="8418239" y="1019659"/>
                  <a:pt x="8418239" y="1022486"/>
                </a:cubicBezTo>
                <a:cubicBezTo>
                  <a:pt x="8418239" y="1030151"/>
                  <a:pt x="8419913" y="1035955"/>
                  <a:pt x="8423262" y="1039899"/>
                </a:cubicBezTo>
                <a:cubicBezTo>
                  <a:pt x="8426610" y="1043843"/>
                  <a:pt x="8431596" y="1045815"/>
                  <a:pt x="8438219" y="1045815"/>
                </a:cubicBezTo>
                <a:cubicBezTo>
                  <a:pt x="8443056" y="1045815"/>
                  <a:pt x="8447204" y="1045220"/>
                  <a:pt x="8450665" y="1044029"/>
                </a:cubicBezTo>
                <a:cubicBezTo>
                  <a:pt x="8454125" y="1042839"/>
                  <a:pt x="8457064" y="1041481"/>
                  <a:pt x="8459483" y="1039955"/>
                </a:cubicBezTo>
                <a:cubicBezTo>
                  <a:pt x="8461901" y="1038430"/>
                  <a:pt x="8463892" y="1037072"/>
                  <a:pt x="8465454" y="1035881"/>
                </a:cubicBezTo>
                <a:cubicBezTo>
                  <a:pt x="8467017" y="1034690"/>
                  <a:pt x="8468394" y="1034095"/>
                  <a:pt x="8469584" y="1034095"/>
                </a:cubicBezTo>
                <a:cubicBezTo>
                  <a:pt x="8470180" y="1034095"/>
                  <a:pt x="8470645" y="1034374"/>
                  <a:pt x="8470980" y="1034932"/>
                </a:cubicBezTo>
                <a:cubicBezTo>
                  <a:pt x="8471314" y="1035490"/>
                  <a:pt x="8471482" y="1036290"/>
                  <a:pt x="8471482" y="1037332"/>
                </a:cubicBezTo>
                <a:cubicBezTo>
                  <a:pt x="8471482" y="1038225"/>
                  <a:pt x="8471408" y="1039285"/>
                  <a:pt x="8471259" y="1040513"/>
                </a:cubicBezTo>
                <a:cubicBezTo>
                  <a:pt x="8471110" y="1041741"/>
                  <a:pt x="8470868" y="1043006"/>
                  <a:pt x="8470533" y="1044308"/>
                </a:cubicBezTo>
                <a:cubicBezTo>
                  <a:pt x="8470198" y="1045611"/>
                  <a:pt x="8469789" y="1046820"/>
                  <a:pt x="8469305" y="1047936"/>
                </a:cubicBezTo>
                <a:cubicBezTo>
                  <a:pt x="8468822" y="1049052"/>
                  <a:pt x="8468133" y="1050075"/>
                  <a:pt x="8467240" y="1051006"/>
                </a:cubicBezTo>
                <a:cubicBezTo>
                  <a:pt x="8466348" y="1051936"/>
                  <a:pt x="8464785" y="1053071"/>
                  <a:pt x="8462552" y="1054410"/>
                </a:cubicBezTo>
                <a:cubicBezTo>
                  <a:pt x="8460320" y="1055749"/>
                  <a:pt x="8457734" y="1056959"/>
                  <a:pt x="8454794" y="1058038"/>
                </a:cubicBezTo>
                <a:cubicBezTo>
                  <a:pt x="8451855" y="1059117"/>
                  <a:pt x="8448674" y="1060010"/>
                  <a:pt x="8445251" y="1060717"/>
                </a:cubicBezTo>
                <a:cubicBezTo>
                  <a:pt x="8441828" y="1061424"/>
                  <a:pt x="8438293" y="1061777"/>
                  <a:pt x="8434647" y="1061777"/>
                </a:cubicBezTo>
                <a:cubicBezTo>
                  <a:pt x="8422666" y="1061777"/>
                  <a:pt x="8413718" y="1058726"/>
                  <a:pt x="8407802" y="1052624"/>
                </a:cubicBezTo>
                <a:cubicBezTo>
                  <a:pt x="8401886" y="1046522"/>
                  <a:pt x="8398928" y="1037444"/>
                  <a:pt x="8398928" y="1025389"/>
                </a:cubicBezTo>
                <a:cubicBezTo>
                  <a:pt x="8398928" y="1020849"/>
                  <a:pt x="8399319" y="1015882"/>
                  <a:pt x="8400100" y="1010487"/>
                </a:cubicBezTo>
                <a:cubicBezTo>
                  <a:pt x="8400882" y="1005092"/>
                  <a:pt x="8402202" y="999660"/>
                  <a:pt x="8404063" y="994190"/>
                </a:cubicBezTo>
                <a:cubicBezTo>
                  <a:pt x="8405923" y="988721"/>
                  <a:pt x="8408304" y="983419"/>
                  <a:pt x="8411206" y="978284"/>
                </a:cubicBezTo>
                <a:cubicBezTo>
                  <a:pt x="8414109" y="973150"/>
                  <a:pt x="8417680" y="968592"/>
                  <a:pt x="8421922" y="964611"/>
                </a:cubicBezTo>
                <a:cubicBezTo>
                  <a:pt x="8426164" y="960630"/>
                  <a:pt x="8431075" y="957449"/>
                  <a:pt x="8436656" y="955067"/>
                </a:cubicBezTo>
                <a:cubicBezTo>
                  <a:pt x="8442237" y="952686"/>
                  <a:pt x="8448637" y="951495"/>
                  <a:pt x="8455855" y="951495"/>
                </a:cubicBezTo>
                <a:close/>
                <a:moveTo>
                  <a:pt x="7141405" y="951495"/>
                </a:moveTo>
                <a:cubicBezTo>
                  <a:pt x="7144382" y="951495"/>
                  <a:pt x="7147247" y="951737"/>
                  <a:pt x="7150000" y="952221"/>
                </a:cubicBezTo>
                <a:cubicBezTo>
                  <a:pt x="7152753" y="952705"/>
                  <a:pt x="7155339" y="953356"/>
                  <a:pt x="7157758" y="954174"/>
                </a:cubicBezTo>
                <a:cubicBezTo>
                  <a:pt x="7160176" y="954993"/>
                  <a:pt x="7162371" y="956016"/>
                  <a:pt x="7164343" y="957244"/>
                </a:cubicBezTo>
                <a:cubicBezTo>
                  <a:pt x="7166315" y="958472"/>
                  <a:pt x="7167841" y="959569"/>
                  <a:pt x="7168920" y="960537"/>
                </a:cubicBezTo>
                <a:cubicBezTo>
                  <a:pt x="7169999" y="961504"/>
                  <a:pt x="7170668" y="962323"/>
                  <a:pt x="7170929" y="962992"/>
                </a:cubicBezTo>
                <a:cubicBezTo>
                  <a:pt x="7171189" y="963662"/>
                  <a:pt x="7171320" y="964406"/>
                  <a:pt x="7171320" y="965225"/>
                </a:cubicBezTo>
                <a:cubicBezTo>
                  <a:pt x="7171320" y="966564"/>
                  <a:pt x="7171189" y="967941"/>
                  <a:pt x="7170929" y="969355"/>
                </a:cubicBezTo>
                <a:cubicBezTo>
                  <a:pt x="7170668" y="970769"/>
                  <a:pt x="7170278" y="972089"/>
                  <a:pt x="7169757" y="973317"/>
                </a:cubicBezTo>
                <a:cubicBezTo>
                  <a:pt x="7169236" y="974545"/>
                  <a:pt x="7168622" y="975568"/>
                  <a:pt x="7167915" y="976387"/>
                </a:cubicBezTo>
                <a:cubicBezTo>
                  <a:pt x="7167208" y="977205"/>
                  <a:pt x="7166408" y="977615"/>
                  <a:pt x="7165515" y="977615"/>
                </a:cubicBezTo>
                <a:cubicBezTo>
                  <a:pt x="7164474" y="977615"/>
                  <a:pt x="7163394" y="977075"/>
                  <a:pt x="7162278" y="975996"/>
                </a:cubicBezTo>
                <a:cubicBezTo>
                  <a:pt x="7161162" y="974917"/>
                  <a:pt x="7159692" y="973708"/>
                  <a:pt x="7157869" y="972369"/>
                </a:cubicBezTo>
                <a:cubicBezTo>
                  <a:pt x="7156046" y="971029"/>
                  <a:pt x="7153739" y="969801"/>
                  <a:pt x="7150949" y="968685"/>
                </a:cubicBezTo>
                <a:cubicBezTo>
                  <a:pt x="7148158" y="967569"/>
                  <a:pt x="7144605" y="967011"/>
                  <a:pt x="7140289" y="967011"/>
                </a:cubicBezTo>
                <a:cubicBezTo>
                  <a:pt x="7135526" y="967011"/>
                  <a:pt x="7131303" y="967997"/>
                  <a:pt x="7127620" y="969969"/>
                </a:cubicBezTo>
                <a:cubicBezTo>
                  <a:pt x="7123936" y="971941"/>
                  <a:pt x="7120737" y="974508"/>
                  <a:pt x="7118021" y="977671"/>
                </a:cubicBezTo>
                <a:cubicBezTo>
                  <a:pt x="7115304" y="980833"/>
                  <a:pt x="7113053" y="984424"/>
                  <a:pt x="7111267" y="988442"/>
                </a:cubicBezTo>
                <a:cubicBezTo>
                  <a:pt x="7109482" y="992460"/>
                  <a:pt x="7108030" y="996516"/>
                  <a:pt x="7106914" y="1000609"/>
                </a:cubicBezTo>
                <a:cubicBezTo>
                  <a:pt x="7105798" y="1004701"/>
                  <a:pt x="7104998" y="1008664"/>
                  <a:pt x="7104514" y="1012496"/>
                </a:cubicBezTo>
                <a:cubicBezTo>
                  <a:pt x="7104031" y="1016329"/>
                  <a:pt x="7103789" y="1019659"/>
                  <a:pt x="7103789" y="1022486"/>
                </a:cubicBezTo>
                <a:cubicBezTo>
                  <a:pt x="7103789" y="1030151"/>
                  <a:pt x="7105463" y="1035955"/>
                  <a:pt x="7108812" y="1039899"/>
                </a:cubicBezTo>
                <a:cubicBezTo>
                  <a:pt x="7112160" y="1043843"/>
                  <a:pt x="7117146" y="1045815"/>
                  <a:pt x="7123769" y="1045815"/>
                </a:cubicBezTo>
                <a:cubicBezTo>
                  <a:pt x="7128606" y="1045815"/>
                  <a:pt x="7132755" y="1045220"/>
                  <a:pt x="7136215" y="1044029"/>
                </a:cubicBezTo>
                <a:cubicBezTo>
                  <a:pt x="7139675" y="1042839"/>
                  <a:pt x="7142614" y="1041481"/>
                  <a:pt x="7145033" y="1039955"/>
                </a:cubicBezTo>
                <a:cubicBezTo>
                  <a:pt x="7147451" y="1038430"/>
                  <a:pt x="7149442" y="1037072"/>
                  <a:pt x="7151005" y="1035881"/>
                </a:cubicBezTo>
                <a:cubicBezTo>
                  <a:pt x="7152567" y="1034690"/>
                  <a:pt x="7153944" y="1034095"/>
                  <a:pt x="7155135" y="1034095"/>
                </a:cubicBezTo>
                <a:cubicBezTo>
                  <a:pt x="7155730" y="1034095"/>
                  <a:pt x="7156195" y="1034374"/>
                  <a:pt x="7156530" y="1034932"/>
                </a:cubicBezTo>
                <a:cubicBezTo>
                  <a:pt x="7156865" y="1035490"/>
                  <a:pt x="7157032" y="1036290"/>
                  <a:pt x="7157032" y="1037332"/>
                </a:cubicBezTo>
                <a:cubicBezTo>
                  <a:pt x="7157032" y="1038225"/>
                  <a:pt x="7156958" y="1039285"/>
                  <a:pt x="7156809" y="1040513"/>
                </a:cubicBezTo>
                <a:cubicBezTo>
                  <a:pt x="7156660" y="1041741"/>
                  <a:pt x="7156418" y="1043006"/>
                  <a:pt x="7156083" y="1044308"/>
                </a:cubicBezTo>
                <a:cubicBezTo>
                  <a:pt x="7155748" y="1045611"/>
                  <a:pt x="7155339" y="1046820"/>
                  <a:pt x="7154855" y="1047936"/>
                </a:cubicBezTo>
                <a:cubicBezTo>
                  <a:pt x="7154372" y="1049052"/>
                  <a:pt x="7153683" y="1050075"/>
                  <a:pt x="7152790" y="1051006"/>
                </a:cubicBezTo>
                <a:cubicBezTo>
                  <a:pt x="7151898" y="1051936"/>
                  <a:pt x="7150335" y="1053071"/>
                  <a:pt x="7148102" y="1054410"/>
                </a:cubicBezTo>
                <a:cubicBezTo>
                  <a:pt x="7145870" y="1055749"/>
                  <a:pt x="7143284" y="1056959"/>
                  <a:pt x="7140345" y="1058038"/>
                </a:cubicBezTo>
                <a:cubicBezTo>
                  <a:pt x="7137405" y="1059117"/>
                  <a:pt x="7134224" y="1060010"/>
                  <a:pt x="7130801" y="1060717"/>
                </a:cubicBezTo>
                <a:cubicBezTo>
                  <a:pt x="7127378" y="1061424"/>
                  <a:pt x="7123843" y="1061777"/>
                  <a:pt x="7120197" y="1061777"/>
                </a:cubicBezTo>
                <a:cubicBezTo>
                  <a:pt x="7108216" y="1061777"/>
                  <a:pt x="7099268" y="1058726"/>
                  <a:pt x="7093352" y="1052624"/>
                </a:cubicBezTo>
                <a:cubicBezTo>
                  <a:pt x="7087436" y="1046522"/>
                  <a:pt x="7084478" y="1037444"/>
                  <a:pt x="7084478" y="1025389"/>
                </a:cubicBezTo>
                <a:cubicBezTo>
                  <a:pt x="7084478" y="1020849"/>
                  <a:pt x="7084869" y="1015882"/>
                  <a:pt x="7085650" y="1010487"/>
                </a:cubicBezTo>
                <a:cubicBezTo>
                  <a:pt x="7086432" y="1005092"/>
                  <a:pt x="7087753" y="999660"/>
                  <a:pt x="7089613" y="994190"/>
                </a:cubicBezTo>
                <a:cubicBezTo>
                  <a:pt x="7091473" y="988721"/>
                  <a:pt x="7093855" y="983419"/>
                  <a:pt x="7096757" y="978284"/>
                </a:cubicBezTo>
                <a:cubicBezTo>
                  <a:pt x="7099659" y="973150"/>
                  <a:pt x="7103231" y="968592"/>
                  <a:pt x="7107472" y="964611"/>
                </a:cubicBezTo>
                <a:cubicBezTo>
                  <a:pt x="7111714" y="960630"/>
                  <a:pt x="7116625" y="957449"/>
                  <a:pt x="7122206" y="955067"/>
                </a:cubicBezTo>
                <a:cubicBezTo>
                  <a:pt x="7127787" y="952686"/>
                  <a:pt x="7134187" y="951495"/>
                  <a:pt x="7141405" y="951495"/>
                </a:cubicBezTo>
                <a:close/>
                <a:moveTo>
                  <a:pt x="5922205" y="951495"/>
                </a:moveTo>
                <a:cubicBezTo>
                  <a:pt x="5925182" y="951495"/>
                  <a:pt x="5928047" y="951737"/>
                  <a:pt x="5930800" y="952221"/>
                </a:cubicBezTo>
                <a:cubicBezTo>
                  <a:pt x="5933553" y="952705"/>
                  <a:pt x="5936139" y="953356"/>
                  <a:pt x="5938558" y="954174"/>
                </a:cubicBezTo>
                <a:cubicBezTo>
                  <a:pt x="5940976" y="954993"/>
                  <a:pt x="5943171" y="956016"/>
                  <a:pt x="5945143" y="957244"/>
                </a:cubicBezTo>
                <a:cubicBezTo>
                  <a:pt x="5947115" y="958472"/>
                  <a:pt x="5948641" y="959569"/>
                  <a:pt x="5949720" y="960537"/>
                </a:cubicBezTo>
                <a:cubicBezTo>
                  <a:pt x="5950799" y="961504"/>
                  <a:pt x="5951469" y="962323"/>
                  <a:pt x="5951729" y="962992"/>
                </a:cubicBezTo>
                <a:cubicBezTo>
                  <a:pt x="5951989" y="963662"/>
                  <a:pt x="5952120" y="964406"/>
                  <a:pt x="5952120" y="965225"/>
                </a:cubicBezTo>
                <a:cubicBezTo>
                  <a:pt x="5952120" y="966564"/>
                  <a:pt x="5951989" y="967941"/>
                  <a:pt x="5951729" y="969355"/>
                </a:cubicBezTo>
                <a:cubicBezTo>
                  <a:pt x="5951469" y="970769"/>
                  <a:pt x="5951078" y="972089"/>
                  <a:pt x="5950557" y="973317"/>
                </a:cubicBezTo>
                <a:cubicBezTo>
                  <a:pt x="5950036" y="974545"/>
                  <a:pt x="5949422" y="975568"/>
                  <a:pt x="5948715" y="976387"/>
                </a:cubicBezTo>
                <a:cubicBezTo>
                  <a:pt x="5948008" y="977205"/>
                  <a:pt x="5947208" y="977615"/>
                  <a:pt x="5946315" y="977615"/>
                </a:cubicBezTo>
                <a:cubicBezTo>
                  <a:pt x="5945274" y="977615"/>
                  <a:pt x="5944195" y="977075"/>
                  <a:pt x="5943078" y="975996"/>
                </a:cubicBezTo>
                <a:cubicBezTo>
                  <a:pt x="5941962" y="974917"/>
                  <a:pt x="5940492" y="973708"/>
                  <a:pt x="5938669" y="972369"/>
                </a:cubicBezTo>
                <a:cubicBezTo>
                  <a:pt x="5936846" y="971029"/>
                  <a:pt x="5934539" y="969801"/>
                  <a:pt x="5931749" y="968685"/>
                </a:cubicBezTo>
                <a:cubicBezTo>
                  <a:pt x="5928958" y="967569"/>
                  <a:pt x="5925405" y="967011"/>
                  <a:pt x="5921089" y="967011"/>
                </a:cubicBezTo>
                <a:cubicBezTo>
                  <a:pt x="5916326" y="967011"/>
                  <a:pt x="5912103" y="967997"/>
                  <a:pt x="5908420" y="969969"/>
                </a:cubicBezTo>
                <a:cubicBezTo>
                  <a:pt x="5904737" y="971941"/>
                  <a:pt x="5901537" y="974508"/>
                  <a:pt x="5898821" y="977671"/>
                </a:cubicBezTo>
                <a:cubicBezTo>
                  <a:pt x="5896104" y="980833"/>
                  <a:pt x="5893853" y="984424"/>
                  <a:pt x="5892068" y="988442"/>
                </a:cubicBezTo>
                <a:cubicBezTo>
                  <a:pt x="5890282" y="992460"/>
                  <a:pt x="5888830" y="996516"/>
                  <a:pt x="5887714" y="1000609"/>
                </a:cubicBezTo>
                <a:cubicBezTo>
                  <a:pt x="5886598" y="1004701"/>
                  <a:pt x="5885798" y="1008664"/>
                  <a:pt x="5885314" y="1012496"/>
                </a:cubicBezTo>
                <a:cubicBezTo>
                  <a:pt x="5884831" y="1016329"/>
                  <a:pt x="5884589" y="1019659"/>
                  <a:pt x="5884589" y="1022486"/>
                </a:cubicBezTo>
                <a:cubicBezTo>
                  <a:pt x="5884589" y="1030151"/>
                  <a:pt x="5886263" y="1035955"/>
                  <a:pt x="5889612" y="1039899"/>
                </a:cubicBezTo>
                <a:cubicBezTo>
                  <a:pt x="5892960" y="1043843"/>
                  <a:pt x="5897946" y="1045815"/>
                  <a:pt x="5904569" y="1045815"/>
                </a:cubicBezTo>
                <a:cubicBezTo>
                  <a:pt x="5909406" y="1045815"/>
                  <a:pt x="5913555" y="1045220"/>
                  <a:pt x="5917015" y="1044029"/>
                </a:cubicBezTo>
                <a:cubicBezTo>
                  <a:pt x="5920475" y="1042839"/>
                  <a:pt x="5923414" y="1041481"/>
                  <a:pt x="5925833" y="1039955"/>
                </a:cubicBezTo>
                <a:cubicBezTo>
                  <a:pt x="5928251" y="1038430"/>
                  <a:pt x="5930242" y="1037072"/>
                  <a:pt x="5931805" y="1035881"/>
                </a:cubicBezTo>
                <a:cubicBezTo>
                  <a:pt x="5933367" y="1034690"/>
                  <a:pt x="5934744" y="1034095"/>
                  <a:pt x="5935935" y="1034095"/>
                </a:cubicBezTo>
                <a:cubicBezTo>
                  <a:pt x="5936530" y="1034095"/>
                  <a:pt x="5936995" y="1034374"/>
                  <a:pt x="5937330" y="1034932"/>
                </a:cubicBezTo>
                <a:cubicBezTo>
                  <a:pt x="5937665" y="1035490"/>
                  <a:pt x="5937832" y="1036290"/>
                  <a:pt x="5937832" y="1037332"/>
                </a:cubicBezTo>
                <a:cubicBezTo>
                  <a:pt x="5937832" y="1038225"/>
                  <a:pt x="5937758" y="1039285"/>
                  <a:pt x="5937609" y="1040513"/>
                </a:cubicBezTo>
                <a:cubicBezTo>
                  <a:pt x="5937460" y="1041741"/>
                  <a:pt x="5937218" y="1043006"/>
                  <a:pt x="5936883" y="1044308"/>
                </a:cubicBezTo>
                <a:cubicBezTo>
                  <a:pt x="5936549" y="1045611"/>
                  <a:pt x="5936139" y="1046820"/>
                  <a:pt x="5935656" y="1047936"/>
                </a:cubicBezTo>
                <a:cubicBezTo>
                  <a:pt x="5935172" y="1049052"/>
                  <a:pt x="5934484" y="1050075"/>
                  <a:pt x="5933591" y="1051006"/>
                </a:cubicBezTo>
                <a:cubicBezTo>
                  <a:pt x="5932698" y="1051936"/>
                  <a:pt x="5931135" y="1053071"/>
                  <a:pt x="5928902" y="1054410"/>
                </a:cubicBezTo>
                <a:cubicBezTo>
                  <a:pt x="5926670" y="1055749"/>
                  <a:pt x="5924084" y="1056959"/>
                  <a:pt x="5921145" y="1058038"/>
                </a:cubicBezTo>
                <a:cubicBezTo>
                  <a:pt x="5918205" y="1059117"/>
                  <a:pt x="5915024" y="1060010"/>
                  <a:pt x="5911601" y="1060717"/>
                </a:cubicBezTo>
                <a:cubicBezTo>
                  <a:pt x="5908178" y="1061424"/>
                  <a:pt x="5904643" y="1061777"/>
                  <a:pt x="5900997" y="1061777"/>
                </a:cubicBezTo>
                <a:cubicBezTo>
                  <a:pt x="5889017" y="1061777"/>
                  <a:pt x="5880068" y="1058726"/>
                  <a:pt x="5874152" y="1052624"/>
                </a:cubicBezTo>
                <a:cubicBezTo>
                  <a:pt x="5868236" y="1046522"/>
                  <a:pt x="5865278" y="1037444"/>
                  <a:pt x="5865278" y="1025389"/>
                </a:cubicBezTo>
                <a:cubicBezTo>
                  <a:pt x="5865278" y="1020849"/>
                  <a:pt x="5865669" y="1015882"/>
                  <a:pt x="5866450" y="1010487"/>
                </a:cubicBezTo>
                <a:cubicBezTo>
                  <a:pt x="5867232" y="1005092"/>
                  <a:pt x="5868553" y="999660"/>
                  <a:pt x="5870413" y="994190"/>
                </a:cubicBezTo>
                <a:cubicBezTo>
                  <a:pt x="5872273" y="988721"/>
                  <a:pt x="5874655" y="983419"/>
                  <a:pt x="5877557" y="978284"/>
                </a:cubicBezTo>
                <a:cubicBezTo>
                  <a:pt x="5880459" y="973150"/>
                  <a:pt x="5884031" y="968592"/>
                  <a:pt x="5888272" y="964611"/>
                </a:cubicBezTo>
                <a:cubicBezTo>
                  <a:pt x="5892514" y="960630"/>
                  <a:pt x="5897425" y="957449"/>
                  <a:pt x="5903006" y="955067"/>
                </a:cubicBezTo>
                <a:cubicBezTo>
                  <a:pt x="5908587" y="952686"/>
                  <a:pt x="5914987" y="951495"/>
                  <a:pt x="5922205" y="951495"/>
                </a:cubicBezTo>
                <a:close/>
                <a:moveTo>
                  <a:pt x="9706866" y="951384"/>
                </a:moveTo>
                <a:cubicBezTo>
                  <a:pt x="9713118" y="951384"/>
                  <a:pt x="9718420" y="952165"/>
                  <a:pt x="9722772" y="953728"/>
                </a:cubicBezTo>
                <a:cubicBezTo>
                  <a:pt x="9727126" y="955290"/>
                  <a:pt x="9730698" y="957300"/>
                  <a:pt x="9733488" y="959755"/>
                </a:cubicBezTo>
                <a:cubicBezTo>
                  <a:pt x="9736279" y="962211"/>
                  <a:pt x="9738306" y="964946"/>
                  <a:pt x="9739572" y="967959"/>
                </a:cubicBezTo>
                <a:cubicBezTo>
                  <a:pt x="9740837" y="970973"/>
                  <a:pt x="9741470" y="973968"/>
                  <a:pt x="9741470" y="976945"/>
                </a:cubicBezTo>
                <a:cubicBezTo>
                  <a:pt x="9741470" y="982080"/>
                  <a:pt x="9740278" y="986693"/>
                  <a:pt x="9737898" y="990786"/>
                </a:cubicBezTo>
                <a:cubicBezTo>
                  <a:pt x="9735516" y="994879"/>
                  <a:pt x="9731796" y="998376"/>
                  <a:pt x="9726736" y="1001278"/>
                </a:cubicBezTo>
                <a:cubicBezTo>
                  <a:pt x="9721675" y="1004181"/>
                  <a:pt x="9715201" y="1006413"/>
                  <a:pt x="9707313" y="1007976"/>
                </a:cubicBezTo>
                <a:cubicBezTo>
                  <a:pt x="9699426" y="1009538"/>
                  <a:pt x="9689974" y="1010320"/>
                  <a:pt x="9678962" y="1010320"/>
                </a:cubicBezTo>
                <a:lnTo>
                  <a:pt x="9667130" y="1010320"/>
                </a:lnTo>
                <a:cubicBezTo>
                  <a:pt x="9666608" y="1012775"/>
                  <a:pt x="9666256" y="1015157"/>
                  <a:pt x="9666069" y="1017463"/>
                </a:cubicBezTo>
                <a:cubicBezTo>
                  <a:pt x="9665883" y="1019770"/>
                  <a:pt x="9665790" y="1021928"/>
                  <a:pt x="9665790" y="1023937"/>
                </a:cubicBezTo>
                <a:cubicBezTo>
                  <a:pt x="9665790" y="1031379"/>
                  <a:pt x="9667632" y="1037072"/>
                  <a:pt x="9671316" y="1041015"/>
                </a:cubicBezTo>
                <a:cubicBezTo>
                  <a:pt x="9674999" y="1044959"/>
                  <a:pt x="9680970" y="1046931"/>
                  <a:pt x="9689230" y="1046931"/>
                </a:cubicBezTo>
                <a:cubicBezTo>
                  <a:pt x="9693993" y="1046931"/>
                  <a:pt x="9698272" y="1046578"/>
                  <a:pt x="9702067" y="1045871"/>
                </a:cubicBezTo>
                <a:cubicBezTo>
                  <a:pt x="9705862" y="1045164"/>
                  <a:pt x="9709155" y="1044401"/>
                  <a:pt x="9711946" y="1043583"/>
                </a:cubicBezTo>
                <a:cubicBezTo>
                  <a:pt x="9714736" y="1042764"/>
                  <a:pt x="9717024" y="1042001"/>
                  <a:pt x="9718810" y="1041295"/>
                </a:cubicBezTo>
                <a:cubicBezTo>
                  <a:pt x="9720596" y="1040588"/>
                  <a:pt x="9721824" y="1040234"/>
                  <a:pt x="9722494" y="1040234"/>
                </a:cubicBezTo>
                <a:cubicBezTo>
                  <a:pt x="9723164" y="1040234"/>
                  <a:pt x="9723666" y="1040476"/>
                  <a:pt x="9724000" y="1040960"/>
                </a:cubicBezTo>
                <a:cubicBezTo>
                  <a:pt x="9724336" y="1041443"/>
                  <a:pt x="9724503" y="1042132"/>
                  <a:pt x="9724503" y="1043025"/>
                </a:cubicBezTo>
                <a:cubicBezTo>
                  <a:pt x="9724503" y="1043769"/>
                  <a:pt x="9724428" y="1044662"/>
                  <a:pt x="9724280" y="1045704"/>
                </a:cubicBezTo>
                <a:cubicBezTo>
                  <a:pt x="9724131" y="1046745"/>
                  <a:pt x="9723908" y="1047806"/>
                  <a:pt x="9723610" y="1048885"/>
                </a:cubicBezTo>
                <a:cubicBezTo>
                  <a:pt x="9723312" y="1049964"/>
                  <a:pt x="9722922" y="1050987"/>
                  <a:pt x="9722438" y="1051954"/>
                </a:cubicBezTo>
                <a:cubicBezTo>
                  <a:pt x="9721954" y="1052922"/>
                  <a:pt x="9721414" y="1053740"/>
                  <a:pt x="9720820" y="1054410"/>
                </a:cubicBezTo>
                <a:cubicBezTo>
                  <a:pt x="9719926" y="1055303"/>
                  <a:pt x="9718345" y="1056177"/>
                  <a:pt x="9716076" y="1057033"/>
                </a:cubicBezTo>
                <a:cubicBezTo>
                  <a:pt x="9713806" y="1057889"/>
                  <a:pt x="9711108" y="1058670"/>
                  <a:pt x="9707983" y="1059377"/>
                </a:cubicBezTo>
                <a:cubicBezTo>
                  <a:pt x="9704858" y="1060084"/>
                  <a:pt x="9701434" y="1060661"/>
                  <a:pt x="9697714" y="1061107"/>
                </a:cubicBezTo>
                <a:cubicBezTo>
                  <a:pt x="9693993" y="1061554"/>
                  <a:pt x="9690272" y="1061777"/>
                  <a:pt x="9686552" y="1061777"/>
                </a:cubicBezTo>
                <a:cubicBezTo>
                  <a:pt x="9679929" y="1061777"/>
                  <a:pt x="9674124" y="1061033"/>
                  <a:pt x="9669139" y="1059545"/>
                </a:cubicBezTo>
                <a:cubicBezTo>
                  <a:pt x="9664153" y="1058056"/>
                  <a:pt x="9660004" y="1055768"/>
                  <a:pt x="9656693" y="1052680"/>
                </a:cubicBezTo>
                <a:cubicBezTo>
                  <a:pt x="9653382" y="1049592"/>
                  <a:pt x="9650908" y="1045741"/>
                  <a:pt x="9649270" y="1041127"/>
                </a:cubicBezTo>
                <a:cubicBezTo>
                  <a:pt x="9647633" y="1036513"/>
                  <a:pt x="9646814" y="1031081"/>
                  <a:pt x="9646814" y="1024830"/>
                </a:cubicBezTo>
                <a:cubicBezTo>
                  <a:pt x="9646814" y="1019994"/>
                  <a:pt x="9647280" y="1014803"/>
                  <a:pt x="9648210" y="1009259"/>
                </a:cubicBezTo>
                <a:cubicBezTo>
                  <a:pt x="9649140" y="1003715"/>
                  <a:pt x="9650610" y="998227"/>
                  <a:pt x="9652619" y="992795"/>
                </a:cubicBezTo>
                <a:cubicBezTo>
                  <a:pt x="9654628" y="987363"/>
                  <a:pt x="9657232" y="982154"/>
                  <a:pt x="9660432" y="977168"/>
                </a:cubicBezTo>
                <a:cubicBezTo>
                  <a:pt x="9663632" y="972182"/>
                  <a:pt x="9667446" y="967792"/>
                  <a:pt x="9671874" y="963997"/>
                </a:cubicBezTo>
                <a:cubicBezTo>
                  <a:pt x="9676301" y="960202"/>
                  <a:pt x="9681417" y="957151"/>
                  <a:pt x="9687222" y="954844"/>
                </a:cubicBezTo>
                <a:cubicBezTo>
                  <a:pt x="9693026" y="952537"/>
                  <a:pt x="9699574" y="951384"/>
                  <a:pt x="9706866" y="951384"/>
                </a:cubicBezTo>
                <a:close/>
                <a:moveTo>
                  <a:pt x="9209595" y="951384"/>
                </a:moveTo>
                <a:cubicBezTo>
                  <a:pt x="9212423" y="951384"/>
                  <a:pt x="9215158" y="951607"/>
                  <a:pt x="9217799" y="952053"/>
                </a:cubicBezTo>
                <a:cubicBezTo>
                  <a:pt x="9220441" y="952500"/>
                  <a:pt x="9222878" y="953058"/>
                  <a:pt x="9225110" y="953728"/>
                </a:cubicBezTo>
                <a:cubicBezTo>
                  <a:pt x="9227343" y="954398"/>
                  <a:pt x="9229278" y="955142"/>
                  <a:pt x="9230914" y="955960"/>
                </a:cubicBezTo>
                <a:cubicBezTo>
                  <a:pt x="9232552" y="956779"/>
                  <a:pt x="9233780" y="957597"/>
                  <a:pt x="9234598" y="958416"/>
                </a:cubicBezTo>
                <a:cubicBezTo>
                  <a:pt x="9235416" y="959160"/>
                  <a:pt x="9235826" y="960313"/>
                  <a:pt x="9235826" y="961876"/>
                </a:cubicBezTo>
                <a:cubicBezTo>
                  <a:pt x="9235826" y="962620"/>
                  <a:pt x="9235714" y="963606"/>
                  <a:pt x="9235491" y="964834"/>
                </a:cubicBezTo>
                <a:cubicBezTo>
                  <a:pt x="9235268" y="966062"/>
                  <a:pt x="9234952" y="967271"/>
                  <a:pt x="9234542" y="968462"/>
                </a:cubicBezTo>
                <a:cubicBezTo>
                  <a:pt x="9234133" y="969652"/>
                  <a:pt x="9233650" y="970657"/>
                  <a:pt x="9233092" y="971476"/>
                </a:cubicBezTo>
                <a:cubicBezTo>
                  <a:pt x="9232533" y="972294"/>
                  <a:pt x="9231920" y="972703"/>
                  <a:pt x="9231250" y="972703"/>
                </a:cubicBezTo>
                <a:cubicBezTo>
                  <a:pt x="9230356" y="972703"/>
                  <a:pt x="9229296" y="972350"/>
                  <a:pt x="9228068" y="971643"/>
                </a:cubicBezTo>
                <a:cubicBezTo>
                  <a:pt x="9226840" y="970936"/>
                  <a:pt x="9225334" y="970136"/>
                  <a:pt x="9223548" y="969243"/>
                </a:cubicBezTo>
                <a:cubicBezTo>
                  <a:pt x="9221762" y="968350"/>
                  <a:pt x="9219622" y="967532"/>
                  <a:pt x="9217130" y="966787"/>
                </a:cubicBezTo>
                <a:cubicBezTo>
                  <a:pt x="9214636" y="966043"/>
                  <a:pt x="9211678" y="965671"/>
                  <a:pt x="9208256" y="965671"/>
                </a:cubicBezTo>
                <a:cubicBezTo>
                  <a:pt x="9204982" y="965671"/>
                  <a:pt x="9202079" y="966136"/>
                  <a:pt x="9199549" y="967067"/>
                </a:cubicBezTo>
                <a:cubicBezTo>
                  <a:pt x="9197019" y="967997"/>
                  <a:pt x="9194898" y="969262"/>
                  <a:pt x="9193187" y="970862"/>
                </a:cubicBezTo>
                <a:cubicBezTo>
                  <a:pt x="9191475" y="972462"/>
                  <a:pt x="9190173" y="974285"/>
                  <a:pt x="9189280" y="976331"/>
                </a:cubicBezTo>
                <a:cubicBezTo>
                  <a:pt x="9188387" y="978377"/>
                  <a:pt x="9187940" y="980517"/>
                  <a:pt x="9187940" y="982749"/>
                </a:cubicBezTo>
                <a:cubicBezTo>
                  <a:pt x="9187940" y="985726"/>
                  <a:pt x="9188926" y="988200"/>
                  <a:pt x="9190898" y="990172"/>
                </a:cubicBezTo>
                <a:cubicBezTo>
                  <a:pt x="9192870" y="992144"/>
                  <a:pt x="9195345" y="993911"/>
                  <a:pt x="9198322" y="995474"/>
                </a:cubicBezTo>
                <a:cubicBezTo>
                  <a:pt x="9201298" y="997037"/>
                  <a:pt x="9204516" y="998581"/>
                  <a:pt x="9207976" y="1000106"/>
                </a:cubicBezTo>
                <a:cubicBezTo>
                  <a:pt x="9211437" y="1001632"/>
                  <a:pt x="9214636" y="1003492"/>
                  <a:pt x="9217576" y="1005687"/>
                </a:cubicBezTo>
                <a:cubicBezTo>
                  <a:pt x="9220516" y="1007883"/>
                  <a:pt x="9222971" y="1010524"/>
                  <a:pt x="9224943" y="1013613"/>
                </a:cubicBezTo>
                <a:cubicBezTo>
                  <a:pt x="9226915" y="1016701"/>
                  <a:pt x="9227901" y="1020589"/>
                  <a:pt x="9227901" y="1025277"/>
                </a:cubicBezTo>
                <a:cubicBezTo>
                  <a:pt x="9227901" y="1030486"/>
                  <a:pt x="9226878" y="1035341"/>
                  <a:pt x="9224832" y="1039843"/>
                </a:cubicBezTo>
                <a:cubicBezTo>
                  <a:pt x="9222785" y="1044346"/>
                  <a:pt x="9219846" y="1048215"/>
                  <a:pt x="9216014" y="1051452"/>
                </a:cubicBezTo>
                <a:cubicBezTo>
                  <a:pt x="9212181" y="1054689"/>
                  <a:pt x="9207548" y="1057219"/>
                  <a:pt x="9202116" y="1059042"/>
                </a:cubicBezTo>
                <a:cubicBezTo>
                  <a:pt x="9196684" y="1060865"/>
                  <a:pt x="9190620" y="1061777"/>
                  <a:pt x="9183922" y="1061777"/>
                </a:cubicBezTo>
                <a:cubicBezTo>
                  <a:pt x="9180424" y="1061777"/>
                  <a:pt x="9177132" y="1061517"/>
                  <a:pt x="9174044" y="1060996"/>
                </a:cubicBezTo>
                <a:cubicBezTo>
                  <a:pt x="9170956" y="1060475"/>
                  <a:pt x="9168165" y="1059805"/>
                  <a:pt x="9165672" y="1058986"/>
                </a:cubicBezTo>
                <a:cubicBezTo>
                  <a:pt x="9163180" y="1058168"/>
                  <a:pt x="9161040" y="1057256"/>
                  <a:pt x="9159254" y="1056252"/>
                </a:cubicBezTo>
                <a:cubicBezTo>
                  <a:pt x="9157468" y="1055247"/>
                  <a:pt x="9156092" y="1054298"/>
                  <a:pt x="9155124" y="1053405"/>
                </a:cubicBezTo>
                <a:cubicBezTo>
                  <a:pt x="9154528" y="1052810"/>
                  <a:pt x="9154101" y="1052196"/>
                  <a:pt x="9153840" y="1051564"/>
                </a:cubicBezTo>
                <a:cubicBezTo>
                  <a:pt x="9153580" y="1050931"/>
                  <a:pt x="9153450" y="1050168"/>
                  <a:pt x="9153450" y="1049275"/>
                </a:cubicBezTo>
                <a:cubicBezTo>
                  <a:pt x="9153450" y="1048680"/>
                  <a:pt x="9153487" y="1047973"/>
                  <a:pt x="9153562" y="1047155"/>
                </a:cubicBezTo>
                <a:cubicBezTo>
                  <a:pt x="9153636" y="1046336"/>
                  <a:pt x="9153784" y="1045480"/>
                  <a:pt x="9154008" y="1044587"/>
                </a:cubicBezTo>
                <a:cubicBezTo>
                  <a:pt x="9154231" y="1043694"/>
                  <a:pt x="9154473" y="1042839"/>
                  <a:pt x="9154734" y="1042020"/>
                </a:cubicBezTo>
                <a:cubicBezTo>
                  <a:pt x="9154994" y="1041202"/>
                  <a:pt x="9155310" y="1040457"/>
                  <a:pt x="9155682" y="1039788"/>
                </a:cubicBezTo>
                <a:cubicBezTo>
                  <a:pt x="9156054" y="1039118"/>
                  <a:pt x="9156426" y="1038578"/>
                  <a:pt x="9156798" y="1038169"/>
                </a:cubicBezTo>
                <a:cubicBezTo>
                  <a:pt x="9157170" y="1037760"/>
                  <a:pt x="9157617" y="1037555"/>
                  <a:pt x="9158138" y="1037555"/>
                </a:cubicBezTo>
                <a:cubicBezTo>
                  <a:pt x="9159030" y="1037555"/>
                  <a:pt x="9160110" y="1038058"/>
                  <a:pt x="9161374" y="1039062"/>
                </a:cubicBezTo>
                <a:cubicBezTo>
                  <a:pt x="9162640" y="1040067"/>
                  <a:pt x="9164296" y="1041146"/>
                  <a:pt x="9166342" y="1042299"/>
                </a:cubicBezTo>
                <a:cubicBezTo>
                  <a:pt x="9168388" y="1043453"/>
                  <a:pt x="9170937" y="1044532"/>
                  <a:pt x="9173988" y="1045536"/>
                </a:cubicBezTo>
                <a:cubicBezTo>
                  <a:pt x="9177039" y="1046541"/>
                  <a:pt x="9180834" y="1047043"/>
                  <a:pt x="9185374" y="1047043"/>
                </a:cubicBezTo>
                <a:cubicBezTo>
                  <a:pt x="9189466" y="1047043"/>
                  <a:pt x="9192982" y="1046541"/>
                  <a:pt x="9195922" y="1045536"/>
                </a:cubicBezTo>
                <a:cubicBezTo>
                  <a:pt x="9198861" y="1044532"/>
                  <a:pt x="9201298" y="1043192"/>
                  <a:pt x="9203232" y="1041518"/>
                </a:cubicBezTo>
                <a:cubicBezTo>
                  <a:pt x="9205168" y="1039843"/>
                  <a:pt x="9206600" y="1037890"/>
                  <a:pt x="9207530" y="1035658"/>
                </a:cubicBezTo>
                <a:cubicBezTo>
                  <a:pt x="9208460" y="1033425"/>
                  <a:pt x="9208926" y="1031081"/>
                  <a:pt x="9208926" y="1028626"/>
                </a:cubicBezTo>
                <a:cubicBezTo>
                  <a:pt x="9208926" y="1025500"/>
                  <a:pt x="9207958" y="1022951"/>
                  <a:pt x="9206023" y="1020980"/>
                </a:cubicBezTo>
                <a:cubicBezTo>
                  <a:pt x="9204088" y="1019008"/>
                  <a:pt x="9201652" y="1017222"/>
                  <a:pt x="9198712" y="1015622"/>
                </a:cubicBezTo>
                <a:cubicBezTo>
                  <a:pt x="9195772" y="1014022"/>
                  <a:pt x="9192592" y="1012440"/>
                  <a:pt x="9189168" y="1010878"/>
                </a:cubicBezTo>
                <a:cubicBezTo>
                  <a:pt x="9185746" y="1009315"/>
                  <a:pt x="9182564" y="1007473"/>
                  <a:pt x="9179625" y="1005353"/>
                </a:cubicBezTo>
                <a:cubicBezTo>
                  <a:pt x="9176686" y="1003232"/>
                  <a:pt x="9174230" y="1000627"/>
                  <a:pt x="9172258" y="997539"/>
                </a:cubicBezTo>
                <a:cubicBezTo>
                  <a:pt x="9170286" y="994451"/>
                  <a:pt x="9169300" y="990526"/>
                  <a:pt x="9169300" y="985763"/>
                </a:cubicBezTo>
                <a:cubicBezTo>
                  <a:pt x="9169300" y="980852"/>
                  <a:pt x="9170267" y="976294"/>
                  <a:pt x="9172202" y="972089"/>
                </a:cubicBezTo>
                <a:cubicBezTo>
                  <a:pt x="9174137" y="967885"/>
                  <a:pt x="9176872" y="964239"/>
                  <a:pt x="9180406" y="961151"/>
                </a:cubicBezTo>
                <a:cubicBezTo>
                  <a:pt x="9183941" y="958062"/>
                  <a:pt x="9188182" y="955663"/>
                  <a:pt x="9193131" y="953951"/>
                </a:cubicBezTo>
                <a:cubicBezTo>
                  <a:pt x="9198080" y="952240"/>
                  <a:pt x="9203568" y="951384"/>
                  <a:pt x="9209595" y="951384"/>
                </a:cubicBezTo>
                <a:close/>
                <a:moveTo>
                  <a:pt x="9117061" y="951384"/>
                </a:moveTo>
                <a:cubicBezTo>
                  <a:pt x="9122047" y="951384"/>
                  <a:pt x="9126214" y="952146"/>
                  <a:pt x="9129562" y="953672"/>
                </a:cubicBezTo>
                <a:cubicBezTo>
                  <a:pt x="9132912" y="955197"/>
                  <a:pt x="9135628" y="957207"/>
                  <a:pt x="9137711" y="959700"/>
                </a:cubicBezTo>
                <a:cubicBezTo>
                  <a:pt x="9139794" y="962192"/>
                  <a:pt x="9141283" y="965076"/>
                  <a:pt x="9142176" y="968350"/>
                </a:cubicBezTo>
                <a:cubicBezTo>
                  <a:pt x="9143069" y="971624"/>
                  <a:pt x="9143516" y="975047"/>
                  <a:pt x="9143516" y="978619"/>
                </a:cubicBezTo>
                <a:cubicBezTo>
                  <a:pt x="9143516" y="981224"/>
                  <a:pt x="9143366" y="983791"/>
                  <a:pt x="9143069" y="986321"/>
                </a:cubicBezTo>
                <a:cubicBezTo>
                  <a:pt x="9142771" y="988851"/>
                  <a:pt x="9142362" y="991456"/>
                  <a:pt x="9141841" y="994135"/>
                </a:cubicBezTo>
                <a:lnTo>
                  <a:pt x="9129228" y="1056866"/>
                </a:lnTo>
                <a:cubicBezTo>
                  <a:pt x="9129079" y="1057461"/>
                  <a:pt x="9128837" y="1057963"/>
                  <a:pt x="9128502" y="1058373"/>
                </a:cubicBezTo>
                <a:cubicBezTo>
                  <a:pt x="9128168" y="1058782"/>
                  <a:pt x="9127610" y="1059135"/>
                  <a:pt x="9126828" y="1059433"/>
                </a:cubicBezTo>
                <a:cubicBezTo>
                  <a:pt x="9126046" y="1059731"/>
                  <a:pt x="9125060" y="1059954"/>
                  <a:pt x="9123870" y="1060103"/>
                </a:cubicBezTo>
                <a:cubicBezTo>
                  <a:pt x="9122680" y="1060252"/>
                  <a:pt x="9121154" y="1060326"/>
                  <a:pt x="9119294" y="1060326"/>
                </a:cubicBezTo>
                <a:cubicBezTo>
                  <a:pt x="9117508" y="1060326"/>
                  <a:pt x="9116038" y="1060252"/>
                  <a:pt x="9114884" y="1060103"/>
                </a:cubicBezTo>
                <a:cubicBezTo>
                  <a:pt x="9113731" y="1059954"/>
                  <a:pt x="9112838" y="1059731"/>
                  <a:pt x="9112206" y="1059433"/>
                </a:cubicBezTo>
                <a:cubicBezTo>
                  <a:pt x="9111573" y="1059135"/>
                  <a:pt x="9111164" y="1058782"/>
                  <a:pt x="9110978" y="1058373"/>
                </a:cubicBezTo>
                <a:cubicBezTo>
                  <a:pt x="9110792" y="1057963"/>
                  <a:pt x="9110736" y="1057461"/>
                  <a:pt x="9110810" y="1056866"/>
                </a:cubicBezTo>
                <a:lnTo>
                  <a:pt x="9123200" y="994804"/>
                </a:lnTo>
                <a:cubicBezTo>
                  <a:pt x="9123721" y="992498"/>
                  <a:pt x="9124074" y="990265"/>
                  <a:pt x="9124260" y="988107"/>
                </a:cubicBezTo>
                <a:cubicBezTo>
                  <a:pt x="9124447" y="985949"/>
                  <a:pt x="9124540" y="984052"/>
                  <a:pt x="9124540" y="982414"/>
                </a:cubicBezTo>
                <a:cubicBezTo>
                  <a:pt x="9124540" y="977875"/>
                  <a:pt x="9123572" y="974210"/>
                  <a:pt x="9121638" y="971420"/>
                </a:cubicBezTo>
                <a:cubicBezTo>
                  <a:pt x="9119703" y="968629"/>
                  <a:pt x="9116466" y="967234"/>
                  <a:pt x="9111926" y="967234"/>
                </a:cubicBezTo>
                <a:cubicBezTo>
                  <a:pt x="9107982" y="967234"/>
                  <a:pt x="9103946" y="968369"/>
                  <a:pt x="9099816" y="970638"/>
                </a:cubicBezTo>
                <a:cubicBezTo>
                  <a:pt x="9095686" y="972908"/>
                  <a:pt x="9091854" y="976033"/>
                  <a:pt x="9088318" y="980015"/>
                </a:cubicBezTo>
                <a:cubicBezTo>
                  <a:pt x="9084784" y="983996"/>
                  <a:pt x="9081622" y="988721"/>
                  <a:pt x="9078831" y="994190"/>
                </a:cubicBezTo>
                <a:cubicBezTo>
                  <a:pt x="9076040" y="999660"/>
                  <a:pt x="9074012" y="1005594"/>
                  <a:pt x="9072748" y="1011994"/>
                </a:cubicBezTo>
                <a:lnTo>
                  <a:pt x="9063818" y="1056866"/>
                </a:lnTo>
                <a:cubicBezTo>
                  <a:pt x="9063669" y="1057461"/>
                  <a:pt x="9063408" y="1057963"/>
                  <a:pt x="9063036" y="1058373"/>
                </a:cubicBezTo>
                <a:cubicBezTo>
                  <a:pt x="9062664" y="1058782"/>
                  <a:pt x="9062106" y="1059135"/>
                  <a:pt x="9061362" y="1059433"/>
                </a:cubicBezTo>
                <a:cubicBezTo>
                  <a:pt x="9060618" y="1059731"/>
                  <a:pt x="9059632" y="1059954"/>
                  <a:pt x="9058404" y="1060103"/>
                </a:cubicBezTo>
                <a:cubicBezTo>
                  <a:pt x="9057176" y="1060252"/>
                  <a:pt x="9055670" y="1060326"/>
                  <a:pt x="9053884" y="1060326"/>
                </a:cubicBezTo>
                <a:cubicBezTo>
                  <a:pt x="9052024" y="1060326"/>
                  <a:pt x="9050516" y="1060252"/>
                  <a:pt x="9049363" y="1060103"/>
                </a:cubicBezTo>
                <a:cubicBezTo>
                  <a:pt x="9048210" y="1059954"/>
                  <a:pt x="9047316" y="1059731"/>
                  <a:pt x="9046684" y="1059433"/>
                </a:cubicBezTo>
                <a:cubicBezTo>
                  <a:pt x="9046052" y="1059135"/>
                  <a:pt x="9045642" y="1058782"/>
                  <a:pt x="9045456" y="1058373"/>
                </a:cubicBezTo>
                <a:cubicBezTo>
                  <a:pt x="9045270" y="1057963"/>
                  <a:pt x="9045252" y="1057461"/>
                  <a:pt x="9045400" y="1056866"/>
                </a:cubicBezTo>
                <a:lnTo>
                  <a:pt x="9065604" y="956295"/>
                </a:lnTo>
                <a:cubicBezTo>
                  <a:pt x="9065678" y="955774"/>
                  <a:pt x="9065883" y="955290"/>
                  <a:pt x="9066218" y="954844"/>
                </a:cubicBezTo>
                <a:cubicBezTo>
                  <a:pt x="9066552" y="954398"/>
                  <a:pt x="9067074" y="954025"/>
                  <a:pt x="9067780" y="953728"/>
                </a:cubicBezTo>
                <a:cubicBezTo>
                  <a:pt x="9068488" y="953430"/>
                  <a:pt x="9069380" y="953226"/>
                  <a:pt x="9070460" y="953114"/>
                </a:cubicBezTo>
                <a:cubicBezTo>
                  <a:pt x="9071538" y="953002"/>
                  <a:pt x="9072822" y="952946"/>
                  <a:pt x="9074310" y="952946"/>
                </a:cubicBezTo>
                <a:cubicBezTo>
                  <a:pt x="9075873" y="952946"/>
                  <a:pt x="9077156" y="953002"/>
                  <a:pt x="9078161" y="953114"/>
                </a:cubicBezTo>
                <a:cubicBezTo>
                  <a:pt x="9079166" y="953226"/>
                  <a:pt x="9079947" y="953430"/>
                  <a:pt x="9080506" y="953728"/>
                </a:cubicBezTo>
                <a:cubicBezTo>
                  <a:pt x="9081064" y="954025"/>
                  <a:pt x="9081417" y="954398"/>
                  <a:pt x="9081566" y="954844"/>
                </a:cubicBezTo>
                <a:cubicBezTo>
                  <a:pt x="9081714" y="955290"/>
                  <a:pt x="9081752" y="955774"/>
                  <a:pt x="9081678" y="956295"/>
                </a:cubicBezTo>
                <a:lnTo>
                  <a:pt x="9077882" y="975494"/>
                </a:lnTo>
                <a:cubicBezTo>
                  <a:pt x="9078998" y="972964"/>
                  <a:pt x="9080822" y="970285"/>
                  <a:pt x="9083352" y="967457"/>
                </a:cubicBezTo>
                <a:cubicBezTo>
                  <a:pt x="9085882" y="964629"/>
                  <a:pt x="9088896" y="962025"/>
                  <a:pt x="9092393" y="959644"/>
                </a:cubicBezTo>
                <a:cubicBezTo>
                  <a:pt x="9095890" y="957262"/>
                  <a:pt x="9099742" y="955290"/>
                  <a:pt x="9103946" y="953728"/>
                </a:cubicBezTo>
                <a:cubicBezTo>
                  <a:pt x="9108150" y="952165"/>
                  <a:pt x="9112522" y="951384"/>
                  <a:pt x="9117061" y="951384"/>
                </a:cubicBezTo>
                <a:close/>
                <a:moveTo>
                  <a:pt x="8795741" y="951384"/>
                </a:moveTo>
                <a:cubicBezTo>
                  <a:pt x="8802364" y="951384"/>
                  <a:pt x="8808038" y="952723"/>
                  <a:pt x="8812764" y="955402"/>
                </a:cubicBezTo>
                <a:cubicBezTo>
                  <a:pt x="8817489" y="958081"/>
                  <a:pt x="8821712" y="961765"/>
                  <a:pt x="8825432" y="966453"/>
                </a:cubicBezTo>
                <a:lnTo>
                  <a:pt x="8827554" y="956295"/>
                </a:lnTo>
                <a:cubicBezTo>
                  <a:pt x="8827851" y="955104"/>
                  <a:pt x="8828706" y="954249"/>
                  <a:pt x="8830120" y="953728"/>
                </a:cubicBezTo>
                <a:cubicBezTo>
                  <a:pt x="8831534" y="953207"/>
                  <a:pt x="8833730" y="952946"/>
                  <a:pt x="8836706" y="952946"/>
                </a:cubicBezTo>
                <a:cubicBezTo>
                  <a:pt x="8838194" y="952946"/>
                  <a:pt x="8839441" y="953002"/>
                  <a:pt x="8840446" y="953114"/>
                </a:cubicBezTo>
                <a:cubicBezTo>
                  <a:pt x="8841450" y="953226"/>
                  <a:pt x="8842250" y="953430"/>
                  <a:pt x="8842846" y="953728"/>
                </a:cubicBezTo>
                <a:cubicBezTo>
                  <a:pt x="8843440" y="954025"/>
                  <a:pt x="8843812" y="954398"/>
                  <a:pt x="8843962" y="954844"/>
                </a:cubicBezTo>
                <a:cubicBezTo>
                  <a:pt x="8844110" y="955290"/>
                  <a:pt x="8844148" y="955774"/>
                  <a:pt x="8844073" y="956295"/>
                </a:cubicBezTo>
                <a:lnTo>
                  <a:pt x="8823982" y="1056866"/>
                </a:lnTo>
                <a:cubicBezTo>
                  <a:pt x="8823684" y="1058131"/>
                  <a:pt x="8822865" y="1059024"/>
                  <a:pt x="8821526" y="1059545"/>
                </a:cubicBezTo>
                <a:cubicBezTo>
                  <a:pt x="8820186" y="1060065"/>
                  <a:pt x="8817954" y="1060326"/>
                  <a:pt x="8814828" y="1060326"/>
                </a:cubicBezTo>
                <a:cubicBezTo>
                  <a:pt x="8813340" y="1060326"/>
                  <a:pt x="8812112" y="1060252"/>
                  <a:pt x="8811145" y="1060103"/>
                </a:cubicBezTo>
                <a:cubicBezTo>
                  <a:pt x="8810178" y="1059954"/>
                  <a:pt x="8809396" y="1059749"/>
                  <a:pt x="8808801" y="1059489"/>
                </a:cubicBezTo>
                <a:cubicBezTo>
                  <a:pt x="8808206" y="1059228"/>
                  <a:pt x="8807796" y="1058893"/>
                  <a:pt x="8807573" y="1058484"/>
                </a:cubicBezTo>
                <a:cubicBezTo>
                  <a:pt x="8807350" y="1058075"/>
                  <a:pt x="8807350" y="1057535"/>
                  <a:pt x="8807573" y="1056866"/>
                </a:cubicBezTo>
                <a:lnTo>
                  <a:pt x="8811256" y="1037890"/>
                </a:lnTo>
                <a:cubicBezTo>
                  <a:pt x="8810289" y="1040271"/>
                  <a:pt x="8808540" y="1042876"/>
                  <a:pt x="8806010" y="1045704"/>
                </a:cubicBezTo>
                <a:cubicBezTo>
                  <a:pt x="8803480" y="1048531"/>
                  <a:pt x="8800485" y="1051136"/>
                  <a:pt x="8797025" y="1053517"/>
                </a:cubicBezTo>
                <a:cubicBezTo>
                  <a:pt x="8793564" y="1055898"/>
                  <a:pt x="8789714" y="1057870"/>
                  <a:pt x="8785472" y="1059433"/>
                </a:cubicBezTo>
                <a:cubicBezTo>
                  <a:pt x="8781230" y="1060996"/>
                  <a:pt x="8776914" y="1061777"/>
                  <a:pt x="8772524" y="1061777"/>
                </a:cubicBezTo>
                <a:cubicBezTo>
                  <a:pt x="8766571" y="1061777"/>
                  <a:pt x="8761641" y="1060735"/>
                  <a:pt x="8757734" y="1058652"/>
                </a:cubicBezTo>
                <a:cubicBezTo>
                  <a:pt x="8753828" y="1056568"/>
                  <a:pt x="8750720" y="1053815"/>
                  <a:pt x="8748414" y="1050392"/>
                </a:cubicBezTo>
                <a:cubicBezTo>
                  <a:pt x="8746107" y="1046969"/>
                  <a:pt x="8744526" y="1043099"/>
                  <a:pt x="8743670" y="1038783"/>
                </a:cubicBezTo>
                <a:cubicBezTo>
                  <a:pt x="8742814" y="1034467"/>
                  <a:pt x="8742386" y="1030039"/>
                  <a:pt x="8742386" y="1025500"/>
                </a:cubicBezTo>
                <a:cubicBezTo>
                  <a:pt x="8742386" y="1021333"/>
                  <a:pt x="8742777" y="1016608"/>
                  <a:pt x="8743558" y="1011324"/>
                </a:cubicBezTo>
                <a:cubicBezTo>
                  <a:pt x="8744340" y="1006041"/>
                  <a:pt x="8745605" y="1000646"/>
                  <a:pt x="8747354" y="995139"/>
                </a:cubicBezTo>
                <a:cubicBezTo>
                  <a:pt x="8749102" y="989633"/>
                  <a:pt x="8751372" y="984275"/>
                  <a:pt x="8754162" y="979066"/>
                </a:cubicBezTo>
                <a:cubicBezTo>
                  <a:pt x="8756953" y="973857"/>
                  <a:pt x="8760320" y="969187"/>
                  <a:pt x="8764264" y="965057"/>
                </a:cubicBezTo>
                <a:cubicBezTo>
                  <a:pt x="8768208" y="960927"/>
                  <a:pt x="8772784" y="957616"/>
                  <a:pt x="8777994" y="955123"/>
                </a:cubicBezTo>
                <a:cubicBezTo>
                  <a:pt x="8783202" y="952630"/>
                  <a:pt x="8789118" y="951384"/>
                  <a:pt x="8795741" y="951384"/>
                </a:cubicBezTo>
                <a:close/>
                <a:moveTo>
                  <a:pt x="8354317" y="951384"/>
                </a:moveTo>
                <a:cubicBezTo>
                  <a:pt x="8360568" y="951384"/>
                  <a:pt x="8365870" y="952165"/>
                  <a:pt x="8370223" y="953728"/>
                </a:cubicBezTo>
                <a:cubicBezTo>
                  <a:pt x="8374576" y="955290"/>
                  <a:pt x="8378148" y="957300"/>
                  <a:pt x="8380939" y="959755"/>
                </a:cubicBezTo>
                <a:cubicBezTo>
                  <a:pt x="8383729" y="962211"/>
                  <a:pt x="8385757" y="964946"/>
                  <a:pt x="8387022" y="967959"/>
                </a:cubicBezTo>
                <a:cubicBezTo>
                  <a:pt x="8388287" y="970973"/>
                  <a:pt x="8388920" y="973968"/>
                  <a:pt x="8388920" y="976945"/>
                </a:cubicBezTo>
                <a:cubicBezTo>
                  <a:pt x="8388920" y="982080"/>
                  <a:pt x="8387729" y="986693"/>
                  <a:pt x="8385348" y="990786"/>
                </a:cubicBezTo>
                <a:cubicBezTo>
                  <a:pt x="8382966" y="994879"/>
                  <a:pt x="8379246" y="998376"/>
                  <a:pt x="8374186" y="1001278"/>
                </a:cubicBezTo>
                <a:cubicBezTo>
                  <a:pt x="8369126" y="1004181"/>
                  <a:pt x="8362652" y="1006413"/>
                  <a:pt x="8354764" y="1007976"/>
                </a:cubicBezTo>
                <a:cubicBezTo>
                  <a:pt x="8346876" y="1009538"/>
                  <a:pt x="8337425" y="1010320"/>
                  <a:pt x="8326412" y="1010320"/>
                </a:cubicBezTo>
                <a:lnTo>
                  <a:pt x="8314580" y="1010320"/>
                </a:lnTo>
                <a:cubicBezTo>
                  <a:pt x="8314059" y="1012775"/>
                  <a:pt x="8313706" y="1015157"/>
                  <a:pt x="8313520" y="1017463"/>
                </a:cubicBezTo>
                <a:cubicBezTo>
                  <a:pt x="8313334" y="1019770"/>
                  <a:pt x="8313241" y="1021928"/>
                  <a:pt x="8313241" y="1023937"/>
                </a:cubicBezTo>
                <a:cubicBezTo>
                  <a:pt x="8313241" y="1031379"/>
                  <a:pt x="8315082" y="1037072"/>
                  <a:pt x="8318766" y="1041015"/>
                </a:cubicBezTo>
                <a:cubicBezTo>
                  <a:pt x="8322449" y="1044959"/>
                  <a:pt x="8328421" y="1046931"/>
                  <a:pt x="8336681" y="1046931"/>
                </a:cubicBezTo>
                <a:cubicBezTo>
                  <a:pt x="8341444" y="1046931"/>
                  <a:pt x="8345722" y="1046578"/>
                  <a:pt x="8349517" y="1045871"/>
                </a:cubicBezTo>
                <a:cubicBezTo>
                  <a:pt x="8353312" y="1045164"/>
                  <a:pt x="8356605" y="1044401"/>
                  <a:pt x="8359396" y="1043583"/>
                </a:cubicBezTo>
                <a:cubicBezTo>
                  <a:pt x="8362186" y="1042764"/>
                  <a:pt x="8364474" y="1042001"/>
                  <a:pt x="8366260" y="1041295"/>
                </a:cubicBezTo>
                <a:cubicBezTo>
                  <a:pt x="8368046" y="1040588"/>
                  <a:pt x="8369274" y="1040234"/>
                  <a:pt x="8369944" y="1040234"/>
                </a:cubicBezTo>
                <a:cubicBezTo>
                  <a:pt x="8370614" y="1040234"/>
                  <a:pt x="8371116" y="1040476"/>
                  <a:pt x="8371451" y="1040960"/>
                </a:cubicBezTo>
                <a:cubicBezTo>
                  <a:pt x="8371786" y="1041443"/>
                  <a:pt x="8371953" y="1042132"/>
                  <a:pt x="8371953" y="1043025"/>
                </a:cubicBezTo>
                <a:cubicBezTo>
                  <a:pt x="8371953" y="1043769"/>
                  <a:pt x="8371879" y="1044662"/>
                  <a:pt x="8371730" y="1045704"/>
                </a:cubicBezTo>
                <a:cubicBezTo>
                  <a:pt x="8371581" y="1046745"/>
                  <a:pt x="8371358" y="1047806"/>
                  <a:pt x="8371060" y="1048885"/>
                </a:cubicBezTo>
                <a:cubicBezTo>
                  <a:pt x="8370762" y="1049964"/>
                  <a:pt x="8370372" y="1050987"/>
                  <a:pt x="8369888" y="1051954"/>
                </a:cubicBezTo>
                <a:cubicBezTo>
                  <a:pt x="8369404" y="1052922"/>
                  <a:pt x="8368865" y="1053740"/>
                  <a:pt x="8368270" y="1054410"/>
                </a:cubicBezTo>
                <a:cubicBezTo>
                  <a:pt x="8367377" y="1055303"/>
                  <a:pt x="8365796" y="1056177"/>
                  <a:pt x="8363526" y="1057033"/>
                </a:cubicBezTo>
                <a:cubicBezTo>
                  <a:pt x="8361256" y="1057889"/>
                  <a:pt x="8358559" y="1058670"/>
                  <a:pt x="8355433" y="1059377"/>
                </a:cubicBezTo>
                <a:cubicBezTo>
                  <a:pt x="8352308" y="1060084"/>
                  <a:pt x="8348885" y="1060661"/>
                  <a:pt x="8345164" y="1061107"/>
                </a:cubicBezTo>
                <a:cubicBezTo>
                  <a:pt x="8341444" y="1061554"/>
                  <a:pt x="8337723" y="1061777"/>
                  <a:pt x="8334002" y="1061777"/>
                </a:cubicBezTo>
                <a:cubicBezTo>
                  <a:pt x="8327379" y="1061777"/>
                  <a:pt x="8321575" y="1061033"/>
                  <a:pt x="8316589" y="1059545"/>
                </a:cubicBezTo>
                <a:cubicBezTo>
                  <a:pt x="8311603" y="1058056"/>
                  <a:pt x="8307455" y="1055768"/>
                  <a:pt x="8304143" y="1052680"/>
                </a:cubicBezTo>
                <a:cubicBezTo>
                  <a:pt x="8300832" y="1049592"/>
                  <a:pt x="8298358" y="1045741"/>
                  <a:pt x="8296721" y="1041127"/>
                </a:cubicBezTo>
                <a:cubicBezTo>
                  <a:pt x="8295084" y="1036513"/>
                  <a:pt x="8294265" y="1031081"/>
                  <a:pt x="8294265" y="1024830"/>
                </a:cubicBezTo>
                <a:cubicBezTo>
                  <a:pt x="8294265" y="1019994"/>
                  <a:pt x="8294730" y="1014803"/>
                  <a:pt x="8295660" y="1009259"/>
                </a:cubicBezTo>
                <a:cubicBezTo>
                  <a:pt x="8296590" y="1003715"/>
                  <a:pt x="8298060" y="998227"/>
                  <a:pt x="8300069" y="992795"/>
                </a:cubicBezTo>
                <a:cubicBezTo>
                  <a:pt x="8302078" y="987363"/>
                  <a:pt x="8304683" y="982154"/>
                  <a:pt x="8307883" y="977168"/>
                </a:cubicBezTo>
                <a:cubicBezTo>
                  <a:pt x="8311083" y="972182"/>
                  <a:pt x="8314896" y="967792"/>
                  <a:pt x="8319324" y="963997"/>
                </a:cubicBezTo>
                <a:cubicBezTo>
                  <a:pt x="8323752" y="960202"/>
                  <a:pt x="8328868" y="957151"/>
                  <a:pt x="8334672" y="954844"/>
                </a:cubicBezTo>
                <a:cubicBezTo>
                  <a:pt x="8340476" y="952537"/>
                  <a:pt x="8347024" y="951384"/>
                  <a:pt x="8354317" y="951384"/>
                </a:cubicBezTo>
                <a:close/>
                <a:moveTo>
                  <a:pt x="7747991" y="951384"/>
                </a:moveTo>
                <a:cubicBezTo>
                  <a:pt x="7754614" y="951384"/>
                  <a:pt x="7760288" y="952723"/>
                  <a:pt x="7765014" y="955402"/>
                </a:cubicBezTo>
                <a:cubicBezTo>
                  <a:pt x="7769739" y="958081"/>
                  <a:pt x="7773962" y="961765"/>
                  <a:pt x="7777683" y="966453"/>
                </a:cubicBezTo>
                <a:lnTo>
                  <a:pt x="7779803" y="956295"/>
                </a:lnTo>
                <a:cubicBezTo>
                  <a:pt x="7780101" y="955104"/>
                  <a:pt x="7780957" y="954249"/>
                  <a:pt x="7782371" y="953728"/>
                </a:cubicBezTo>
                <a:cubicBezTo>
                  <a:pt x="7783785" y="953207"/>
                  <a:pt x="7785980" y="952946"/>
                  <a:pt x="7788956" y="952946"/>
                </a:cubicBezTo>
                <a:cubicBezTo>
                  <a:pt x="7790445" y="952946"/>
                  <a:pt x="7791691" y="953002"/>
                  <a:pt x="7792696" y="953114"/>
                </a:cubicBezTo>
                <a:cubicBezTo>
                  <a:pt x="7793700" y="953226"/>
                  <a:pt x="7794500" y="953430"/>
                  <a:pt x="7795095" y="953728"/>
                </a:cubicBezTo>
                <a:cubicBezTo>
                  <a:pt x="7795691" y="954025"/>
                  <a:pt x="7796063" y="954398"/>
                  <a:pt x="7796212" y="954844"/>
                </a:cubicBezTo>
                <a:cubicBezTo>
                  <a:pt x="7796361" y="955290"/>
                  <a:pt x="7796398" y="955774"/>
                  <a:pt x="7796323" y="956295"/>
                </a:cubicBezTo>
                <a:lnTo>
                  <a:pt x="7774557" y="1064791"/>
                </a:lnTo>
                <a:cubicBezTo>
                  <a:pt x="7773367" y="1070744"/>
                  <a:pt x="7771450" y="1075953"/>
                  <a:pt x="7768809" y="1080418"/>
                </a:cubicBezTo>
                <a:cubicBezTo>
                  <a:pt x="7766167" y="1084883"/>
                  <a:pt x="7762800" y="1088585"/>
                  <a:pt x="7758707" y="1091524"/>
                </a:cubicBezTo>
                <a:cubicBezTo>
                  <a:pt x="7754614" y="1094463"/>
                  <a:pt x="7749759" y="1096677"/>
                  <a:pt x="7744140" y="1098165"/>
                </a:cubicBezTo>
                <a:cubicBezTo>
                  <a:pt x="7738522" y="1099654"/>
                  <a:pt x="7732141" y="1100398"/>
                  <a:pt x="7724997" y="1100398"/>
                </a:cubicBezTo>
                <a:cubicBezTo>
                  <a:pt x="7718821" y="1100398"/>
                  <a:pt x="7713184" y="1099784"/>
                  <a:pt x="7708087" y="1098556"/>
                </a:cubicBezTo>
                <a:cubicBezTo>
                  <a:pt x="7702989" y="1097328"/>
                  <a:pt x="7698915" y="1095859"/>
                  <a:pt x="7695864" y="1094147"/>
                </a:cubicBezTo>
                <a:cubicBezTo>
                  <a:pt x="7694748" y="1093403"/>
                  <a:pt x="7693985" y="1092677"/>
                  <a:pt x="7693576" y="1091971"/>
                </a:cubicBezTo>
                <a:cubicBezTo>
                  <a:pt x="7693167" y="1091264"/>
                  <a:pt x="7692962" y="1090352"/>
                  <a:pt x="7692962" y="1089236"/>
                </a:cubicBezTo>
                <a:cubicBezTo>
                  <a:pt x="7692962" y="1088789"/>
                  <a:pt x="7692981" y="1088157"/>
                  <a:pt x="7693018" y="1087338"/>
                </a:cubicBezTo>
                <a:cubicBezTo>
                  <a:pt x="7693055" y="1086520"/>
                  <a:pt x="7693167" y="1085701"/>
                  <a:pt x="7693353" y="1084883"/>
                </a:cubicBezTo>
                <a:cubicBezTo>
                  <a:pt x="7693539" y="1084064"/>
                  <a:pt x="7693762" y="1083208"/>
                  <a:pt x="7694023" y="1082315"/>
                </a:cubicBezTo>
                <a:cubicBezTo>
                  <a:pt x="7694283" y="1081422"/>
                  <a:pt x="7694618" y="1080622"/>
                  <a:pt x="7695027" y="1079915"/>
                </a:cubicBezTo>
                <a:cubicBezTo>
                  <a:pt x="7695436" y="1079209"/>
                  <a:pt x="7695939" y="1078650"/>
                  <a:pt x="7696534" y="1078241"/>
                </a:cubicBezTo>
                <a:cubicBezTo>
                  <a:pt x="7697129" y="1077832"/>
                  <a:pt x="7697762" y="1077627"/>
                  <a:pt x="7698432" y="1077627"/>
                </a:cubicBezTo>
                <a:cubicBezTo>
                  <a:pt x="7699325" y="1077627"/>
                  <a:pt x="7700441" y="1078018"/>
                  <a:pt x="7701780" y="1078799"/>
                </a:cubicBezTo>
                <a:cubicBezTo>
                  <a:pt x="7703120" y="1079581"/>
                  <a:pt x="7704906" y="1080455"/>
                  <a:pt x="7707138" y="1081422"/>
                </a:cubicBezTo>
                <a:cubicBezTo>
                  <a:pt x="7709370" y="1082390"/>
                  <a:pt x="7712142" y="1083283"/>
                  <a:pt x="7715454" y="1084101"/>
                </a:cubicBezTo>
                <a:cubicBezTo>
                  <a:pt x="7718765" y="1084920"/>
                  <a:pt x="7722839" y="1085329"/>
                  <a:pt x="7727676" y="1085329"/>
                </a:cubicBezTo>
                <a:cubicBezTo>
                  <a:pt x="7731695" y="1085329"/>
                  <a:pt x="7735322" y="1084920"/>
                  <a:pt x="7738559" y="1084101"/>
                </a:cubicBezTo>
                <a:cubicBezTo>
                  <a:pt x="7741796" y="1083283"/>
                  <a:pt x="7744624" y="1082055"/>
                  <a:pt x="7747043" y="1080418"/>
                </a:cubicBezTo>
                <a:cubicBezTo>
                  <a:pt x="7749461" y="1078781"/>
                  <a:pt x="7751433" y="1076697"/>
                  <a:pt x="7752959" y="1074167"/>
                </a:cubicBezTo>
                <a:cubicBezTo>
                  <a:pt x="7754484" y="1071637"/>
                  <a:pt x="7755619" y="1068623"/>
                  <a:pt x="7756363" y="1065126"/>
                </a:cubicBezTo>
                <a:cubicBezTo>
                  <a:pt x="7757628" y="1058354"/>
                  <a:pt x="7758893" y="1052736"/>
                  <a:pt x="7760158" y="1048271"/>
                </a:cubicBezTo>
                <a:cubicBezTo>
                  <a:pt x="7761423" y="1043806"/>
                  <a:pt x="7762465" y="1040346"/>
                  <a:pt x="7763283" y="1037890"/>
                </a:cubicBezTo>
                <a:cubicBezTo>
                  <a:pt x="7762093" y="1040643"/>
                  <a:pt x="7760195" y="1043415"/>
                  <a:pt x="7757591" y="1046206"/>
                </a:cubicBezTo>
                <a:cubicBezTo>
                  <a:pt x="7754986" y="1048996"/>
                  <a:pt x="7751973" y="1051564"/>
                  <a:pt x="7748549" y="1053908"/>
                </a:cubicBezTo>
                <a:cubicBezTo>
                  <a:pt x="7745126" y="1056252"/>
                  <a:pt x="7741369" y="1058149"/>
                  <a:pt x="7737276" y="1059600"/>
                </a:cubicBezTo>
                <a:cubicBezTo>
                  <a:pt x="7733183" y="1061051"/>
                  <a:pt x="7729016" y="1061777"/>
                  <a:pt x="7724774" y="1061777"/>
                </a:cubicBezTo>
                <a:cubicBezTo>
                  <a:pt x="7719193" y="1061777"/>
                  <a:pt x="7714468" y="1060847"/>
                  <a:pt x="7710598" y="1058986"/>
                </a:cubicBezTo>
                <a:cubicBezTo>
                  <a:pt x="7706729" y="1057126"/>
                  <a:pt x="7703622" y="1054577"/>
                  <a:pt x="7701278" y="1051340"/>
                </a:cubicBezTo>
                <a:cubicBezTo>
                  <a:pt x="7698934" y="1048103"/>
                  <a:pt x="7697241" y="1044271"/>
                  <a:pt x="7696199" y="1039843"/>
                </a:cubicBezTo>
                <a:cubicBezTo>
                  <a:pt x="7695157" y="1035416"/>
                  <a:pt x="7694636" y="1030635"/>
                  <a:pt x="7694636" y="1025500"/>
                </a:cubicBezTo>
                <a:cubicBezTo>
                  <a:pt x="7694636" y="1021184"/>
                  <a:pt x="7695046" y="1016329"/>
                  <a:pt x="7695864" y="1010934"/>
                </a:cubicBezTo>
                <a:cubicBezTo>
                  <a:pt x="7696683" y="1005539"/>
                  <a:pt x="7697985" y="1000106"/>
                  <a:pt x="7699771" y="994637"/>
                </a:cubicBezTo>
                <a:cubicBezTo>
                  <a:pt x="7701557" y="989167"/>
                  <a:pt x="7703845" y="983847"/>
                  <a:pt x="7706636" y="978675"/>
                </a:cubicBezTo>
                <a:cubicBezTo>
                  <a:pt x="7709426" y="973503"/>
                  <a:pt x="7712794" y="968890"/>
                  <a:pt x="7716737" y="964834"/>
                </a:cubicBezTo>
                <a:cubicBezTo>
                  <a:pt x="7720681" y="960779"/>
                  <a:pt x="7725239" y="957523"/>
                  <a:pt x="7730411" y="955067"/>
                </a:cubicBezTo>
                <a:cubicBezTo>
                  <a:pt x="7735583" y="952612"/>
                  <a:pt x="7741443" y="951384"/>
                  <a:pt x="7747991" y="951384"/>
                </a:cubicBezTo>
                <a:close/>
                <a:moveTo>
                  <a:pt x="7639719" y="951384"/>
                </a:moveTo>
                <a:cubicBezTo>
                  <a:pt x="7646863" y="951384"/>
                  <a:pt x="7652983" y="952258"/>
                  <a:pt x="7658081" y="954007"/>
                </a:cubicBezTo>
                <a:cubicBezTo>
                  <a:pt x="7663178" y="955756"/>
                  <a:pt x="7667382" y="958267"/>
                  <a:pt x="7670694" y="961541"/>
                </a:cubicBezTo>
                <a:cubicBezTo>
                  <a:pt x="7674005" y="964815"/>
                  <a:pt x="7676442" y="968834"/>
                  <a:pt x="7678005" y="973596"/>
                </a:cubicBezTo>
                <a:cubicBezTo>
                  <a:pt x="7679568" y="978359"/>
                  <a:pt x="7680349" y="983717"/>
                  <a:pt x="7680349" y="989670"/>
                </a:cubicBezTo>
                <a:cubicBezTo>
                  <a:pt x="7680349" y="995176"/>
                  <a:pt x="7679828" y="1000795"/>
                  <a:pt x="7678786" y="1006525"/>
                </a:cubicBezTo>
                <a:cubicBezTo>
                  <a:pt x="7677744" y="1012254"/>
                  <a:pt x="7676163" y="1017780"/>
                  <a:pt x="7674042" y="1023100"/>
                </a:cubicBezTo>
                <a:cubicBezTo>
                  <a:pt x="7671922" y="1028421"/>
                  <a:pt x="7669224" y="1033425"/>
                  <a:pt x="7665950" y="1038113"/>
                </a:cubicBezTo>
                <a:cubicBezTo>
                  <a:pt x="7662676" y="1042801"/>
                  <a:pt x="7658825" y="1046894"/>
                  <a:pt x="7654397" y="1050392"/>
                </a:cubicBezTo>
                <a:cubicBezTo>
                  <a:pt x="7649969" y="1053889"/>
                  <a:pt x="7644947" y="1056661"/>
                  <a:pt x="7639328" y="1058707"/>
                </a:cubicBezTo>
                <a:cubicBezTo>
                  <a:pt x="7633710" y="1060754"/>
                  <a:pt x="7627441" y="1061777"/>
                  <a:pt x="7620520" y="1061777"/>
                </a:cubicBezTo>
                <a:cubicBezTo>
                  <a:pt x="7613376" y="1061777"/>
                  <a:pt x="7607256" y="1060921"/>
                  <a:pt x="7602158" y="1059210"/>
                </a:cubicBezTo>
                <a:cubicBezTo>
                  <a:pt x="7597061" y="1057498"/>
                  <a:pt x="7592875" y="1055005"/>
                  <a:pt x="7589601" y="1051731"/>
                </a:cubicBezTo>
                <a:cubicBezTo>
                  <a:pt x="7586327" y="1048457"/>
                  <a:pt x="7583908" y="1044439"/>
                  <a:pt x="7582346" y="1039676"/>
                </a:cubicBezTo>
                <a:cubicBezTo>
                  <a:pt x="7580783" y="1034914"/>
                  <a:pt x="7580002" y="1029519"/>
                  <a:pt x="7580002" y="1023491"/>
                </a:cubicBezTo>
                <a:cubicBezTo>
                  <a:pt x="7580002" y="1017984"/>
                  <a:pt x="7580504" y="1012366"/>
                  <a:pt x="7581509" y="1006636"/>
                </a:cubicBezTo>
                <a:cubicBezTo>
                  <a:pt x="7582513" y="1000906"/>
                  <a:pt x="7584094" y="995400"/>
                  <a:pt x="7586252" y="990116"/>
                </a:cubicBezTo>
                <a:cubicBezTo>
                  <a:pt x="7588410" y="984833"/>
                  <a:pt x="7591108" y="979829"/>
                  <a:pt x="7594345" y="975103"/>
                </a:cubicBezTo>
                <a:cubicBezTo>
                  <a:pt x="7597582" y="970378"/>
                  <a:pt x="7601414" y="966267"/>
                  <a:pt x="7605842" y="962769"/>
                </a:cubicBezTo>
                <a:cubicBezTo>
                  <a:pt x="7610270" y="959272"/>
                  <a:pt x="7615292" y="956500"/>
                  <a:pt x="7620911" y="954453"/>
                </a:cubicBezTo>
                <a:cubicBezTo>
                  <a:pt x="7626529" y="952407"/>
                  <a:pt x="7632798" y="951384"/>
                  <a:pt x="7639719" y="951384"/>
                </a:cubicBezTo>
                <a:close/>
                <a:moveTo>
                  <a:pt x="7468269" y="951384"/>
                </a:moveTo>
                <a:cubicBezTo>
                  <a:pt x="7475413" y="951384"/>
                  <a:pt x="7481533" y="952258"/>
                  <a:pt x="7486631" y="954007"/>
                </a:cubicBezTo>
                <a:cubicBezTo>
                  <a:pt x="7491728" y="955756"/>
                  <a:pt x="7495932" y="958267"/>
                  <a:pt x="7499244" y="961541"/>
                </a:cubicBezTo>
                <a:cubicBezTo>
                  <a:pt x="7502555" y="964815"/>
                  <a:pt x="7504992" y="968834"/>
                  <a:pt x="7506555" y="973596"/>
                </a:cubicBezTo>
                <a:cubicBezTo>
                  <a:pt x="7508118" y="978359"/>
                  <a:pt x="7508899" y="983717"/>
                  <a:pt x="7508899" y="989670"/>
                </a:cubicBezTo>
                <a:cubicBezTo>
                  <a:pt x="7508899" y="995176"/>
                  <a:pt x="7508378" y="1000795"/>
                  <a:pt x="7507336" y="1006525"/>
                </a:cubicBezTo>
                <a:cubicBezTo>
                  <a:pt x="7506294" y="1012254"/>
                  <a:pt x="7504713" y="1017780"/>
                  <a:pt x="7502592" y="1023100"/>
                </a:cubicBezTo>
                <a:cubicBezTo>
                  <a:pt x="7500472" y="1028421"/>
                  <a:pt x="7497774" y="1033425"/>
                  <a:pt x="7494500" y="1038113"/>
                </a:cubicBezTo>
                <a:cubicBezTo>
                  <a:pt x="7491226" y="1042801"/>
                  <a:pt x="7487375" y="1046894"/>
                  <a:pt x="7482947" y="1050392"/>
                </a:cubicBezTo>
                <a:cubicBezTo>
                  <a:pt x="7478519" y="1053889"/>
                  <a:pt x="7473497" y="1056661"/>
                  <a:pt x="7467878" y="1058707"/>
                </a:cubicBezTo>
                <a:cubicBezTo>
                  <a:pt x="7462260" y="1060754"/>
                  <a:pt x="7455991" y="1061777"/>
                  <a:pt x="7449070" y="1061777"/>
                </a:cubicBezTo>
                <a:cubicBezTo>
                  <a:pt x="7441926" y="1061777"/>
                  <a:pt x="7435806" y="1060921"/>
                  <a:pt x="7430708" y="1059210"/>
                </a:cubicBezTo>
                <a:cubicBezTo>
                  <a:pt x="7425611" y="1057498"/>
                  <a:pt x="7421425" y="1055005"/>
                  <a:pt x="7418151" y="1051731"/>
                </a:cubicBezTo>
                <a:cubicBezTo>
                  <a:pt x="7414877" y="1048457"/>
                  <a:pt x="7412458" y="1044439"/>
                  <a:pt x="7410896" y="1039676"/>
                </a:cubicBezTo>
                <a:cubicBezTo>
                  <a:pt x="7409333" y="1034914"/>
                  <a:pt x="7408552" y="1029519"/>
                  <a:pt x="7408552" y="1023491"/>
                </a:cubicBezTo>
                <a:cubicBezTo>
                  <a:pt x="7408552" y="1017984"/>
                  <a:pt x="7409054" y="1012366"/>
                  <a:pt x="7410059" y="1006636"/>
                </a:cubicBezTo>
                <a:cubicBezTo>
                  <a:pt x="7411063" y="1000906"/>
                  <a:pt x="7412644" y="995400"/>
                  <a:pt x="7414802" y="990116"/>
                </a:cubicBezTo>
                <a:cubicBezTo>
                  <a:pt x="7416960" y="984833"/>
                  <a:pt x="7419658" y="979829"/>
                  <a:pt x="7422895" y="975103"/>
                </a:cubicBezTo>
                <a:cubicBezTo>
                  <a:pt x="7426132" y="970378"/>
                  <a:pt x="7429964" y="966267"/>
                  <a:pt x="7434392" y="962769"/>
                </a:cubicBezTo>
                <a:cubicBezTo>
                  <a:pt x="7438820" y="959272"/>
                  <a:pt x="7443842" y="956500"/>
                  <a:pt x="7449461" y="954453"/>
                </a:cubicBezTo>
                <a:cubicBezTo>
                  <a:pt x="7455079" y="952407"/>
                  <a:pt x="7461348" y="951384"/>
                  <a:pt x="7468269" y="951384"/>
                </a:cubicBezTo>
                <a:close/>
                <a:moveTo>
                  <a:pt x="7364461" y="951384"/>
                </a:moveTo>
                <a:cubicBezTo>
                  <a:pt x="7369447" y="951384"/>
                  <a:pt x="7373614" y="952146"/>
                  <a:pt x="7376963" y="953672"/>
                </a:cubicBezTo>
                <a:cubicBezTo>
                  <a:pt x="7380311" y="955197"/>
                  <a:pt x="7383028" y="957207"/>
                  <a:pt x="7385111" y="959700"/>
                </a:cubicBezTo>
                <a:cubicBezTo>
                  <a:pt x="7387195" y="962192"/>
                  <a:pt x="7388683" y="965076"/>
                  <a:pt x="7389576" y="968350"/>
                </a:cubicBezTo>
                <a:cubicBezTo>
                  <a:pt x="7390469" y="971624"/>
                  <a:pt x="7390915" y="975047"/>
                  <a:pt x="7390915" y="978619"/>
                </a:cubicBezTo>
                <a:cubicBezTo>
                  <a:pt x="7390915" y="981224"/>
                  <a:pt x="7390767" y="983791"/>
                  <a:pt x="7390469" y="986321"/>
                </a:cubicBezTo>
                <a:cubicBezTo>
                  <a:pt x="7390171" y="988851"/>
                  <a:pt x="7389762" y="991456"/>
                  <a:pt x="7389241" y="994135"/>
                </a:cubicBezTo>
                <a:lnTo>
                  <a:pt x="7376628" y="1056866"/>
                </a:lnTo>
                <a:cubicBezTo>
                  <a:pt x="7376479" y="1057461"/>
                  <a:pt x="7376237" y="1057963"/>
                  <a:pt x="7375902" y="1058373"/>
                </a:cubicBezTo>
                <a:cubicBezTo>
                  <a:pt x="7375568" y="1058782"/>
                  <a:pt x="7375009" y="1059135"/>
                  <a:pt x="7374228" y="1059433"/>
                </a:cubicBezTo>
                <a:cubicBezTo>
                  <a:pt x="7373447" y="1059731"/>
                  <a:pt x="7372461" y="1059954"/>
                  <a:pt x="7371270" y="1060103"/>
                </a:cubicBezTo>
                <a:cubicBezTo>
                  <a:pt x="7370080" y="1060252"/>
                  <a:pt x="7368554" y="1060326"/>
                  <a:pt x="7366694" y="1060326"/>
                </a:cubicBezTo>
                <a:cubicBezTo>
                  <a:pt x="7364908" y="1060326"/>
                  <a:pt x="7363438" y="1060252"/>
                  <a:pt x="7362285" y="1060103"/>
                </a:cubicBezTo>
                <a:cubicBezTo>
                  <a:pt x="7361131" y="1059954"/>
                  <a:pt x="7360238" y="1059731"/>
                  <a:pt x="7359606" y="1059433"/>
                </a:cubicBezTo>
                <a:cubicBezTo>
                  <a:pt x="7358973" y="1059135"/>
                  <a:pt x="7358564" y="1058782"/>
                  <a:pt x="7358378" y="1058373"/>
                </a:cubicBezTo>
                <a:cubicBezTo>
                  <a:pt x="7358192" y="1057963"/>
                  <a:pt x="7358136" y="1057461"/>
                  <a:pt x="7358211" y="1056866"/>
                </a:cubicBezTo>
                <a:lnTo>
                  <a:pt x="7370600" y="994804"/>
                </a:lnTo>
                <a:cubicBezTo>
                  <a:pt x="7371121" y="992498"/>
                  <a:pt x="7371475" y="990265"/>
                  <a:pt x="7371661" y="988107"/>
                </a:cubicBezTo>
                <a:cubicBezTo>
                  <a:pt x="7371847" y="985949"/>
                  <a:pt x="7371940" y="984052"/>
                  <a:pt x="7371940" y="982414"/>
                </a:cubicBezTo>
                <a:cubicBezTo>
                  <a:pt x="7371940" y="977875"/>
                  <a:pt x="7370973" y="974210"/>
                  <a:pt x="7369038" y="971420"/>
                </a:cubicBezTo>
                <a:cubicBezTo>
                  <a:pt x="7367103" y="968629"/>
                  <a:pt x="7363866" y="967234"/>
                  <a:pt x="7359327" y="967234"/>
                </a:cubicBezTo>
                <a:cubicBezTo>
                  <a:pt x="7355383" y="967234"/>
                  <a:pt x="7351346" y="968369"/>
                  <a:pt x="7347216" y="970638"/>
                </a:cubicBezTo>
                <a:cubicBezTo>
                  <a:pt x="7343086" y="972908"/>
                  <a:pt x="7339254" y="976033"/>
                  <a:pt x="7335719" y="980015"/>
                </a:cubicBezTo>
                <a:cubicBezTo>
                  <a:pt x="7332184" y="983996"/>
                  <a:pt x="7329022" y="988721"/>
                  <a:pt x="7326231" y="994190"/>
                </a:cubicBezTo>
                <a:cubicBezTo>
                  <a:pt x="7323441" y="999660"/>
                  <a:pt x="7321413" y="1005594"/>
                  <a:pt x="7320148" y="1011994"/>
                </a:cubicBezTo>
                <a:lnTo>
                  <a:pt x="7311218" y="1056866"/>
                </a:lnTo>
                <a:cubicBezTo>
                  <a:pt x="7311069" y="1057461"/>
                  <a:pt x="7310809" y="1057963"/>
                  <a:pt x="7310437" y="1058373"/>
                </a:cubicBezTo>
                <a:cubicBezTo>
                  <a:pt x="7310065" y="1058782"/>
                  <a:pt x="7309507" y="1059135"/>
                  <a:pt x="7308762" y="1059433"/>
                </a:cubicBezTo>
                <a:cubicBezTo>
                  <a:pt x="7308018" y="1059731"/>
                  <a:pt x="7307032" y="1059954"/>
                  <a:pt x="7305804" y="1060103"/>
                </a:cubicBezTo>
                <a:cubicBezTo>
                  <a:pt x="7304577" y="1060252"/>
                  <a:pt x="7303070" y="1060326"/>
                  <a:pt x="7301284" y="1060326"/>
                </a:cubicBezTo>
                <a:cubicBezTo>
                  <a:pt x="7299423" y="1060326"/>
                  <a:pt x="7297917" y="1060252"/>
                  <a:pt x="7296763" y="1060103"/>
                </a:cubicBezTo>
                <a:cubicBezTo>
                  <a:pt x="7295610" y="1059954"/>
                  <a:pt x="7294717" y="1059731"/>
                  <a:pt x="7294084" y="1059433"/>
                </a:cubicBezTo>
                <a:cubicBezTo>
                  <a:pt x="7293452" y="1059135"/>
                  <a:pt x="7293042" y="1058782"/>
                  <a:pt x="7292856" y="1058373"/>
                </a:cubicBezTo>
                <a:cubicBezTo>
                  <a:pt x="7292670" y="1057963"/>
                  <a:pt x="7292652" y="1057461"/>
                  <a:pt x="7292801" y="1056866"/>
                </a:cubicBezTo>
                <a:lnTo>
                  <a:pt x="7313004" y="956295"/>
                </a:lnTo>
                <a:cubicBezTo>
                  <a:pt x="7313078" y="955774"/>
                  <a:pt x="7313283" y="955290"/>
                  <a:pt x="7313618" y="954844"/>
                </a:cubicBezTo>
                <a:cubicBezTo>
                  <a:pt x="7313953" y="954398"/>
                  <a:pt x="7314474" y="954025"/>
                  <a:pt x="7315181" y="953728"/>
                </a:cubicBezTo>
                <a:cubicBezTo>
                  <a:pt x="7315888" y="953430"/>
                  <a:pt x="7316780" y="953226"/>
                  <a:pt x="7317859" y="953114"/>
                </a:cubicBezTo>
                <a:cubicBezTo>
                  <a:pt x="7318938" y="953002"/>
                  <a:pt x="7320222" y="952946"/>
                  <a:pt x="7321710" y="952946"/>
                </a:cubicBezTo>
                <a:cubicBezTo>
                  <a:pt x="7323273" y="952946"/>
                  <a:pt x="7324557" y="953002"/>
                  <a:pt x="7325561" y="953114"/>
                </a:cubicBezTo>
                <a:cubicBezTo>
                  <a:pt x="7326566" y="953226"/>
                  <a:pt x="7327347" y="953430"/>
                  <a:pt x="7327905" y="953728"/>
                </a:cubicBezTo>
                <a:cubicBezTo>
                  <a:pt x="7328463" y="954025"/>
                  <a:pt x="7328817" y="954398"/>
                  <a:pt x="7328966" y="954844"/>
                </a:cubicBezTo>
                <a:cubicBezTo>
                  <a:pt x="7329115" y="955290"/>
                  <a:pt x="7329152" y="955774"/>
                  <a:pt x="7329077" y="956295"/>
                </a:cubicBezTo>
                <a:lnTo>
                  <a:pt x="7325282" y="975494"/>
                </a:lnTo>
                <a:cubicBezTo>
                  <a:pt x="7326399" y="972964"/>
                  <a:pt x="7328222" y="970285"/>
                  <a:pt x="7330752" y="967457"/>
                </a:cubicBezTo>
                <a:cubicBezTo>
                  <a:pt x="7333282" y="964629"/>
                  <a:pt x="7336296" y="962025"/>
                  <a:pt x="7339793" y="959644"/>
                </a:cubicBezTo>
                <a:cubicBezTo>
                  <a:pt x="7343290" y="957262"/>
                  <a:pt x="7347141" y="955290"/>
                  <a:pt x="7351346" y="953728"/>
                </a:cubicBezTo>
                <a:cubicBezTo>
                  <a:pt x="7355550" y="952165"/>
                  <a:pt x="7359922" y="951384"/>
                  <a:pt x="7364461" y="951384"/>
                </a:cubicBezTo>
                <a:close/>
                <a:moveTo>
                  <a:pt x="7039867" y="951384"/>
                </a:moveTo>
                <a:cubicBezTo>
                  <a:pt x="7046118" y="951384"/>
                  <a:pt x="7051420" y="952165"/>
                  <a:pt x="7055773" y="953728"/>
                </a:cubicBezTo>
                <a:cubicBezTo>
                  <a:pt x="7060126" y="955290"/>
                  <a:pt x="7063698" y="957300"/>
                  <a:pt x="7066489" y="959755"/>
                </a:cubicBezTo>
                <a:cubicBezTo>
                  <a:pt x="7069279" y="962211"/>
                  <a:pt x="7071307" y="964946"/>
                  <a:pt x="7072572" y="967959"/>
                </a:cubicBezTo>
                <a:cubicBezTo>
                  <a:pt x="7073837" y="970973"/>
                  <a:pt x="7074470" y="973968"/>
                  <a:pt x="7074470" y="976945"/>
                </a:cubicBezTo>
                <a:cubicBezTo>
                  <a:pt x="7074470" y="982080"/>
                  <a:pt x="7073279" y="986693"/>
                  <a:pt x="7070898" y="990786"/>
                </a:cubicBezTo>
                <a:cubicBezTo>
                  <a:pt x="7068517" y="994879"/>
                  <a:pt x="7064796" y="998376"/>
                  <a:pt x="7059736" y="1001278"/>
                </a:cubicBezTo>
                <a:cubicBezTo>
                  <a:pt x="7054676" y="1004181"/>
                  <a:pt x="7048202" y="1006413"/>
                  <a:pt x="7040314" y="1007976"/>
                </a:cubicBezTo>
                <a:cubicBezTo>
                  <a:pt x="7032426" y="1009538"/>
                  <a:pt x="7022975" y="1010320"/>
                  <a:pt x="7011962" y="1010320"/>
                </a:cubicBezTo>
                <a:lnTo>
                  <a:pt x="7000130" y="1010320"/>
                </a:lnTo>
                <a:cubicBezTo>
                  <a:pt x="6999609" y="1012775"/>
                  <a:pt x="6999256" y="1015157"/>
                  <a:pt x="6999070" y="1017463"/>
                </a:cubicBezTo>
                <a:cubicBezTo>
                  <a:pt x="6998884" y="1019770"/>
                  <a:pt x="6998791" y="1021928"/>
                  <a:pt x="6998791" y="1023937"/>
                </a:cubicBezTo>
                <a:cubicBezTo>
                  <a:pt x="6998791" y="1031379"/>
                  <a:pt x="7000632" y="1037072"/>
                  <a:pt x="7004316" y="1041015"/>
                </a:cubicBezTo>
                <a:cubicBezTo>
                  <a:pt x="7007999" y="1044959"/>
                  <a:pt x="7013971" y="1046931"/>
                  <a:pt x="7022231" y="1046931"/>
                </a:cubicBezTo>
                <a:cubicBezTo>
                  <a:pt x="7026994" y="1046931"/>
                  <a:pt x="7031272" y="1046578"/>
                  <a:pt x="7035067" y="1045871"/>
                </a:cubicBezTo>
                <a:cubicBezTo>
                  <a:pt x="7038863" y="1045164"/>
                  <a:pt x="7042155" y="1044401"/>
                  <a:pt x="7044946" y="1043583"/>
                </a:cubicBezTo>
                <a:cubicBezTo>
                  <a:pt x="7047736" y="1042764"/>
                  <a:pt x="7050025" y="1042001"/>
                  <a:pt x="7051811" y="1041295"/>
                </a:cubicBezTo>
                <a:cubicBezTo>
                  <a:pt x="7053597" y="1040588"/>
                  <a:pt x="7054824" y="1040234"/>
                  <a:pt x="7055494" y="1040234"/>
                </a:cubicBezTo>
                <a:cubicBezTo>
                  <a:pt x="7056164" y="1040234"/>
                  <a:pt x="7056666" y="1040476"/>
                  <a:pt x="7057001" y="1040960"/>
                </a:cubicBezTo>
                <a:cubicBezTo>
                  <a:pt x="7057336" y="1041443"/>
                  <a:pt x="7057503" y="1042132"/>
                  <a:pt x="7057503" y="1043025"/>
                </a:cubicBezTo>
                <a:cubicBezTo>
                  <a:pt x="7057503" y="1043769"/>
                  <a:pt x="7057429" y="1044662"/>
                  <a:pt x="7057280" y="1045704"/>
                </a:cubicBezTo>
                <a:cubicBezTo>
                  <a:pt x="7057131" y="1046745"/>
                  <a:pt x="7056908" y="1047806"/>
                  <a:pt x="7056610" y="1048885"/>
                </a:cubicBezTo>
                <a:cubicBezTo>
                  <a:pt x="7056313" y="1049964"/>
                  <a:pt x="7055922" y="1050987"/>
                  <a:pt x="7055438" y="1051954"/>
                </a:cubicBezTo>
                <a:cubicBezTo>
                  <a:pt x="7054955" y="1052922"/>
                  <a:pt x="7054415" y="1053740"/>
                  <a:pt x="7053820" y="1054410"/>
                </a:cubicBezTo>
                <a:cubicBezTo>
                  <a:pt x="7052927" y="1055303"/>
                  <a:pt x="7051346" y="1056177"/>
                  <a:pt x="7049076" y="1057033"/>
                </a:cubicBezTo>
                <a:cubicBezTo>
                  <a:pt x="7046806" y="1057889"/>
                  <a:pt x="7044109" y="1058670"/>
                  <a:pt x="7040983" y="1059377"/>
                </a:cubicBezTo>
                <a:cubicBezTo>
                  <a:pt x="7037858" y="1060084"/>
                  <a:pt x="7034435" y="1060661"/>
                  <a:pt x="7030714" y="1061107"/>
                </a:cubicBezTo>
                <a:cubicBezTo>
                  <a:pt x="7026994" y="1061554"/>
                  <a:pt x="7023273" y="1061777"/>
                  <a:pt x="7019552" y="1061777"/>
                </a:cubicBezTo>
                <a:cubicBezTo>
                  <a:pt x="7012929" y="1061777"/>
                  <a:pt x="7007125" y="1061033"/>
                  <a:pt x="7002139" y="1059545"/>
                </a:cubicBezTo>
                <a:cubicBezTo>
                  <a:pt x="6997153" y="1058056"/>
                  <a:pt x="6993005" y="1055768"/>
                  <a:pt x="6989693" y="1052680"/>
                </a:cubicBezTo>
                <a:cubicBezTo>
                  <a:pt x="6986382" y="1049592"/>
                  <a:pt x="6983908" y="1045741"/>
                  <a:pt x="6982271" y="1041127"/>
                </a:cubicBezTo>
                <a:cubicBezTo>
                  <a:pt x="6980634" y="1036513"/>
                  <a:pt x="6979815" y="1031081"/>
                  <a:pt x="6979815" y="1024830"/>
                </a:cubicBezTo>
                <a:cubicBezTo>
                  <a:pt x="6979815" y="1019994"/>
                  <a:pt x="6980280" y="1014803"/>
                  <a:pt x="6981210" y="1009259"/>
                </a:cubicBezTo>
                <a:cubicBezTo>
                  <a:pt x="6982140" y="1003715"/>
                  <a:pt x="6983610" y="998227"/>
                  <a:pt x="6985619" y="992795"/>
                </a:cubicBezTo>
                <a:cubicBezTo>
                  <a:pt x="6987628" y="987363"/>
                  <a:pt x="6990233" y="982154"/>
                  <a:pt x="6993433" y="977168"/>
                </a:cubicBezTo>
                <a:cubicBezTo>
                  <a:pt x="6996633" y="972182"/>
                  <a:pt x="7000446" y="967792"/>
                  <a:pt x="7004874" y="963997"/>
                </a:cubicBezTo>
                <a:cubicBezTo>
                  <a:pt x="7009302" y="960202"/>
                  <a:pt x="7014418" y="957151"/>
                  <a:pt x="7020222" y="954844"/>
                </a:cubicBezTo>
                <a:cubicBezTo>
                  <a:pt x="7026026" y="952537"/>
                  <a:pt x="7032575" y="951384"/>
                  <a:pt x="7039867" y="951384"/>
                </a:cubicBezTo>
                <a:close/>
                <a:moveTo>
                  <a:pt x="6413673" y="951384"/>
                </a:moveTo>
                <a:cubicBezTo>
                  <a:pt x="6414938" y="951384"/>
                  <a:pt x="6416222" y="951477"/>
                  <a:pt x="6417524" y="951663"/>
                </a:cubicBezTo>
                <a:cubicBezTo>
                  <a:pt x="6418826" y="951849"/>
                  <a:pt x="6420035" y="952072"/>
                  <a:pt x="6421151" y="952333"/>
                </a:cubicBezTo>
                <a:cubicBezTo>
                  <a:pt x="6422268" y="952593"/>
                  <a:pt x="6423254" y="952891"/>
                  <a:pt x="6424109" y="953226"/>
                </a:cubicBezTo>
                <a:cubicBezTo>
                  <a:pt x="6424965" y="953560"/>
                  <a:pt x="6425616" y="953951"/>
                  <a:pt x="6426063" y="954398"/>
                </a:cubicBezTo>
                <a:cubicBezTo>
                  <a:pt x="6426509" y="954844"/>
                  <a:pt x="6426733" y="955551"/>
                  <a:pt x="6426733" y="956518"/>
                </a:cubicBezTo>
                <a:cubicBezTo>
                  <a:pt x="6426733" y="956816"/>
                  <a:pt x="6426677" y="957393"/>
                  <a:pt x="6426565" y="958248"/>
                </a:cubicBezTo>
                <a:cubicBezTo>
                  <a:pt x="6426453" y="959104"/>
                  <a:pt x="6426323" y="960090"/>
                  <a:pt x="6426174" y="961206"/>
                </a:cubicBezTo>
                <a:cubicBezTo>
                  <a:pt x="6426026" y="962323"/>
                  <a:pt x="6425802" y="963476"/>
                  <a:pt x="6425505" y="964667"/>
                </a:cubicBezTo>
                <a:cubicBezTo>
                  <a:pt x="6425207" y="965857"/>
                  <a:pt x="6424835" y="966955"/>
                  <a:pt x="6424389" y="967959"/>
                </a:cubicBezTo>
                <a:cubicBezTo>
                  <a:pt x="6423942" y="968964"/>
                  <a:pt x="6423477" y="969801"/>
                  <a:pt x="6422993" y="970471"/>
                </a:cubicBezTo>
                <a:cubicBezTo>
                  <a:pt x="6422510" y="971141"/>
                  <a:pt x="6421970" y="971476"/>
                  <a:pt x="6421375" y="971476"/>
                </a:cubicBezTo>
                <a:cubicBezTo>
                  <a:pt x="6420779" y="971476"/>
                  <a:pt x="6420128" y="971345"/>
                  <a:pt x="6419421" y="971085"/>
                </a:cubicBezTo>
                <a:cubicBezTo>
                  <a:pt x="6418714" y="970824"/>
                  <a:pt x="6417933" y="970508"/>
                  <a:pt x="6417077" y="970136"/>
                </a:cubicBezTo>
                <a:cubicBezTo>
                  <a:pt x="6416222" y="969764"/>
                  <a:pt x="6415236" y="969448"/>
                  <a:pt x="6414119" y="969187"/>
                </a:cubicBezTo>
                <a:cubicBezTo>
                  <a:pt x="6413003" y="968927"/>
                  <a:pt x="6411701" y="968797"/>
                  <a:pt x="6410213" y="968797"/>
                </a:cubicBezTo>
                <a:cubicBezTo>
                  <a:pt x="6407683" y="968797"/>
                  <a:pt x="6404762" y="969894"/>
                  <a:pt x="6401450" y="972089"/>
                </a:cubicBezTo>
                <a:cubicBezTo>
                  <a:pt x="6398139" y="974285"/>
                  <a:pt x="6394883" y="977317"/>
                  <a:pt x="6391684" y="981187"/>
                </a:cubicBezTo>
                <a:cubicBezTo>
                  <a:pt x="6388484" y="985056"/>
                  <a:pt x="6385563" y="989633"/>
                  <a:pt x="6382921" y="994916"/>
                </a:cubicBezTo>
                <a:cubicBezTo>
                  <a:pt x="6380280" y="1000199"/>
                  <a:pt x="6378326" y="1005929"/>
                  <a:pt x="6377061" y="1012106"/>
                </a:cubicBezTo>
                <a:lnTo>
                  <a:pt x="6368243" y="1056866"/>
                </a:lnTo>
                <a:cubicBezTo>
                  <a:pt x="6368094" y="1057461"/>
                  <a:pt x="6367834" y="1057963"/>
                  <a:pt x="6367462" y="1058373"/>
                </a:cubicBezTo>
                <a:cubicBezTo>
                  <a:pt x="6367090" y="1058782"/>
                  <a:pt x="6366532" y="1059135"/>
                  <a:pt x="6365787" y="1059433"/>
                </a:cubicBezTo>
                <a:cubicBezTo>
                  <a:pt x="6365043" y="1059731"/>
                  <a:pt x="6364057" y="1059954"/>
                  <a:pt x="6362829" y="1060103"/>
                </a:cubicBezTo>
                <a:cubicBezTo>
                  <a:pt x="6361602" y="1060252"/>
                  <a:pt x="6360095" y="1060326"/>
                  <a:pt x="6358309" y="1060326"/>
                </a:cubicBezTo>
                <a:cubicBezTo>
                  <a:pt x="6356448" y="1060326"/>
                  <a:pt x="6354942" y="1060252"/>
                  <a:pt x="6353788" y="1060103"/>
                </a:cubicBezTo>
                <a:cubicBezTo>
                  <a:pt x="6352635" y="1059954"/>
                  <a:pt x="6351742" y="1059731"/>
                  <a:pt x="6351109" y="1059433"/>
                </a:cubicBezTo>
                <a:cubicBezTo>
                  <a:pt x="6350477" y="1059135"/>
                  <a:pt x="6350067" y="1058782"/>
                  <a:pt x="6349881" y="1058373"/>
                </a:cubicBezTo>
                <a:cubicBezTo>
                  <a:pt x="6349695" y="1057963"/>
                  <a:pt x="6349677" y="1057461"/>
                  <a:pt x="6349826" y="1056866"/>
                </a:cubicBezTo>
                <a:lnTo>
                  <a:pt x="6369806" y="956295"/>
                </a:lnTo>
                <a:cubicBezTo>
                  <a:pt x="6369880" y="955774"/>
                  <a:pt x="6370103" y="955290"/>
                  <a:pt x="6370476" y="954844"/>
                </a:cubicBezTo>
                <a:cubicBezTo>
                  <a:pt x="6370848" y="954398"/>
                  <a:pt x="6371406" y="954025"/>
                  <a:pt x="6372150" y="953728"/>
                </a:cubicBezTo>
                <a:cubicBezTo>
                  <a:pt x="6372894" y="953430"/>
                  <a:pt x="6373806" y="953226"/>
                  <a:pt x="6374885" y="953114"/>
                </a:cubicBezTo>
                <a:cubicBezTo>
                  <a:pt x="6375964" y="953002"/>
                  <a:pt x="6377247" y="952946"/>
                  <a:pt x="6378735" y="952946"/>
                </a:cubicBezTo>
                <a:cubicBezTo>
                  <a:pt x="6380298" y="952946"/>
                  <a:pt x="6381582" y="953002"/>
                  <a:pt x="6382586" y="953114"/>
                </a:cubicBezTo>
                <a:cubicBezTo>
                  <a:pt x="6383591" y="953226"/>
                  <a:pt x="6384372" y="953430"/>
                  <a:pt x="6384930" y="953728"/>
                </a:cubicBezTo>
                <a:cubicBezTo>
                  <a:pt x="6385489" y="954025"/>
                  <a:pt x="6385842" y="954398"/>
                  <a:pt x="6385991" y="954844"/>
                </a:cubicBezTo>
                <a:cubicBezTo>
                  <a:pt x="6386140" y="955290"/>
                  <a:pt x="6386177" y="955774"/>
                  <a:pt x="6386102" y="956295"/>
                </a:cubicBezTo>
                <a:lnTo>
                  <a:pt x="6382419" y="974601"/>
                </a:lnTo>
                <a:cubicBezTo>
                  <a:pt x="6384130" y="971550"/>
                  <a:pt x="6386158" y="968611"/>
                  <a:pt x="6388502" y="965783"/>
                </a:cubicBezTo>
                <a:cubicBezTo>
                  <a:pt x="6390846" y="962955"/>
                  <a:pt x="6393395" y="960481"/>
                  <a:pt x="6396148" y="958360"/>
                </a:cubicBezTo>
                <a:cubicBezTo>
                  <a:pt x="6398902" y="956239"/>
                  <a:pt x="6401785" y="954546"/>
                  <a:pt x="6404799" y="953281"/>
                </a:cubicBezTo>
                <a:cubicBezTo>
                  <a:pt x="6407813" y="952016"/>
                  <a:pt x="6410771" y="951384"/>
                  <a:pt x="6413673" y="951384"/>
                </a:cubicBezTo>
                <a:close/>
                <a:moveTo>
                  <a:pt x="6296694" y="951384"/>
                </a:moveTo>
                <a:cubicBezTo>
                  <a:pt x="6303838" y="951384"/>
                  <a:pt x="6309958" y="952258"/>
                  <a:pt x="6315056" y="954007"/>
                </a:cubicBezTo>
                <a:cubicBezTo>
                  <a:pt x="6320153" y="955756"/>
                  <a:pt x="6324357" y="958267"/>
                  <a:pt x="6327669" y="961541"/>
                </a:cubicBezTo>
                <a:cubicBezTo>
                  <a:pt x="6330980" y="964815"/>
                  <a:pt x="6333417" y="968834"/>
                  <a:pt x="6334980" y="973596"/>
                </a:cubicBezTo>
                <a:cubicBezTo>
                  <a:pt x="6336543" y="978359"/>
                  <a:pt x="6337324" y="983717"/>
                  <a:pt x="6337324" y="989670"/>
                </a:cubicBezTo>
                <a:cubicBezTo>
                  <a:pt x="6337324" y="995176"/>
                  <a:pt x="6336803" y="1000795"/>
                  <a:pt x="6335761" y="1006525"/>
                </a:cubicBezTo>
                <a:cubicBezTo>
                  <a:pt x="6334720" y="1012254"/>
                  <a:pt x="6333138" y="1017780"/>
                  <a:pt x="6331017" y="1023100"/>
                </a:cubicBezTo>
                <a:cubicBezTo>
                  <a:pt x="6328897" y="1028421"/>
                  <a:pt x="6326199" y="1033425"/>
                  <a:pt x="6322925" y="1038113"/>
                </a:cubicBezTo>
                <a:cubicBezTo>
                  <a:pt x="6319651" y="1042801"/>
                  <a:pt x="6315800" y="1046894"/>
                  <a:pt x="6311372" y="1050392"/>
                </a:cubicBezTo>
                <a:cubicBezTo>
                  <a:pt x="6306945" y="1053889"/>
                  <a:pt x="6301922" y="1056661"/>
                  <a:pt x="6296303" y="1058707"/>
                </a:cubicBezTo>
                <a:cubicBezTo>
                  <a:pt x="6290685" y="1060754"/>
                  <a:pt x="6284416" y="1061777"/>
                  <a:pt x="6277495" y="1061777"/>
                </a:cubicBezTo>
                <a:cubicBezTo>
                  <a:pt x="6270351" y="1061777"/>
                  <a:pt x="6264231" y="1060921"/>
                  <a:pt x="6259133" y="1059210"/>
                </a:cubicBezTo>
                <a:cubicBezTo>
                  <a:pt x="6254036" y="1057498"/>
                  <a:pt x="6249850" y="1055005"/>
                  <a:pt x="6246576" y="1051731"/>
                </a:cubicBezTo>
                <a:cubicBezTo>
                  <a:pt x="6243302" y="1048457"/>
                  <a:pt x="6240883" y="1044439"/>
                  <a:pt x="6239321" y="1039676"/>
                </a:cubicBezTo>
                <a:cubicBezTo>
                  <a:pt x="6237758" y="1034914"/>
                  <a:pt x="6236977" y="1029519"/>
                  <a:pt x="6236977" y="1023491"/>
                </a:cubicBezTo>
                <a:cubicBezTo>
                  <a:pt x="6236977" y="1017984"/>
                  <a:pt x="6237479" y="1012366"/>
                  <a:pt x="6238484" y="1006636"/>
                </a:cubicBezTo>
                <a:cubicBezTo>
                  <a:pt x="6239488" y="1000906"/>
                  <a:pt x="6241069" y="995400"/>
                  <a:pt x="6243227" y="990116"/>
                </a:cubicBezTo>
                <a:cubicBezTo>
                  <a:pt x="6245385" y="984833"/>
                  <a:pt x="6248083" y="979829"/>
                  <a:pt x="6251320" y="975103"/>
                </a:cubicBezTo>
                <a:cubicBezTo>
                  <a:pt x="6254557" y="970378"/>
                  <a:pt x="6258389" y="966267"/>
                  <a:pt x="6262817" y="962769"/>
                </a:cubicBezTo>
                <a:cubicBezTo>
                  <a:pt x="6267245" y="959272"/>
                  <a:pt x="6272268" y="956500"/>
                  <a:pt x="6277886" y="954453"/>
                </a:cubicBezTo>
                <a:cubicBezTo>
                  <a:pt x="6283504" y="952407"/>
                  <a:pt x="6289773" y="951384"/>
                  <a:pt x="6296694" y="951384"/>
                </a:cubicBezTo>
                <a:close/>
                <a:moveTo>
                  <a:pt x="6134992" y="951384"/>
                </a:moveTo>
                <a:cubicBezTo>
                  <a:pt x="6141243" y="951384"/>
                  <a:pt x="6146545" y="952165"/>
                  <a:pt x="6150898" y="953728"/>
                </a:cubicBezTo>
                <a:cubicBezTo>
                  <a:pt x="6155251" y="955290"/>
                  <a:pt x="6158823" y="957300"/>
                  <a:pt x="6161614" y="959755"/>
                </a:cubicBezTo>
                <a:cubicBezTo>
                  <a:pt x="6164404" y="962211"/>
                  <a:pt x="6166432" y="964946"/>
                  <a:pt x="6167697" y="967959"/>
                </a:cubicBezTo>
                <a:cubicBezTo>
                  <a:pt x="6168962" y="970973"/>
                  <a:pt x="6169595" y="973968"/>
                  <a:pt x="6169595" y="976945"/>
                </a:cubicBezTo>
                <a:cubicBezTo>
                  <a:pt x="6169595" y="982080"/>
                  <a:pt x="6168404" y="986693"/>
                  <a:pt x="6166023" y="990786"/>
                </a:cubicBezTo>
                <a:cubicBezTo>
                  <a:pt x="6163642" y="994879"/>
                  <a:pt x="6159921" y="998376"/>
                  <a:pt x="6154861" y="1001278"/>
                </a:cubicBezTo>
                <a:cubicBezTo>
                  <a:pt x="6149801" y="1004181"/>
                  <a:pt x="6143327" y="1006413"/>
                  <a:pt x="6135439" y="1007976"/>
                </a:cubicBezTo>
                <a:cubicBezTo>
                  <a:pt x="6127551" y="1009538"/>
                  <a:pt x="6118100" y="1010320"/>
                  <a:pt x="6107087" y="1010320"/>
                </a:cubicBezTo>
                <a:lnTo>
                  <a:pt x="6095255" y="1010320"/>
                </a:lnTo>
                <a:cubicBezTo>
                  <a:pt x="6094734" y="1012775"/>
                  <a:pt x="6094381" y="1015157"/>
                  <a:pt x="6094195" y="1017463"/>
                </a:cubicBezTo>
                <a:cubicBezTo>
                  <a:pt x="6094009" y="1019770"/>
                  <a:pt x="6093916" y="1021928"/>
                  <a:pt x="6093916" y="1023937"/>
                </a:cubicBezTo>
                <a:cubicBezTo>
                  <a:pt x="6093916" y="1031379"/>
                  <a:pt x="6095757" y="1037072"/>
                  <a:pt x="6099441" y="1041015"/>
                </a:cubicBezTo>
                <a:cubicBezTo>
                  <a:pt x="6103124" y="1044959"/>
                  <a:pt x="6109096" y="1046931"/>
                  <a:pt x="6117356" y="1046931"/>
                </a:cubicBezTo>
                <a:cubicBezTo>
                  <a:pt x="6122119" y="1046931"/>
                  <a:pt x="6126397" y="1046578"/>
                  <a:pt x="6130193" y="1045871"/>
                </a:cubicBezTo>
                <a:cubicBezTo>
                  <a:pt x="6133988" y="1045164"/>
                  <a:pt x="6137280" y="1044401"/>
                  <a:pt x="6140071" y="1043583"/>
                </a:cubicBezTo>
                <a:cubicBezTo>
                  <a:pt x="6142862" y="1042764"/>
                  <a:pt x="6145150" y="1042001"/>
                  <a:pt x="6146936" y="1041295"/>
                </a:cubicBezTo>
                <a:cubicBezTo>
                  <a:pt x="6148722" y="1040588"/>
                  <a:pt x="6149949" y="1040234"/>
                  <a:pt x="6150619" y="1040234"/>
                </a:cubicBezTo>
                <a:cubicBezTo>
                  <a:pt x="6151289" y="1040234"/>
                  <a:pt x="6151791" y="1040476"/>
                  <a:pt x="6152126" y="1040960"/>
                </a:cubicBezTo>
                <a:cubicBezTo>
                  <a:pt x="6152461" y="1041443"/>
                  <a:pt x="6152628" y="1042132"/>
                  <a:pt x="6152628" y="1043025"/>
                </a:cubicBezTo>
                <a:cubicBezTo>
                  <a:pt x="6152628" y="1043769"/>
                  <a:pt x="6152554" y="1044662"/>
                  <a:pt x="6152405" y="1045704"/>
                </a:cubicBezTo>
                <a:cubicBezTo>
                  <a:pt x="6152256" y="1046745"/>
                  <a:pt x="6152033" y="1047806"/>
                  <a:pt x="6151735" y="1048885"/>
                </a:cubicBezTo>
                <a:cubicBezTo>
                  <a:pt x="6151438" y="1049964"/>
                  <a:pt x="6151047" y="1050987"/>
                  <a:pt x="6150563" y="1051954"/>
                </a:cubicBezTo>
                <a:cubicBezTo>
                  <a:pt x="6150080" y="1052922"/>
                  <a:pt x="6149540" y="1053740"/>
                  <a:pt x="6148945" y="1054410"/>
                </a:cubicBezTo>
                <a:cubicBezTo>
                  <a:pt x="6148052" y="1055303"/>
                  <a:pt x="6146471" y="1056177"/>
                  <a:pt x="6144201" y="1057033"/>
                </a:cubicBezTo>
                <a:cubicBezTo>
                  <a:pt x="6141931" y="1057889"/>
                  <a:pt x="6139234" y="1058670"/>
                  <a:pt x="6136108" y="1059377"/>
                </a:cubicBezTo>
                <a:cubicBezTo>
                  <a:pt x="6132983" y="1060084"/>
                  <a:pt x="6129560" y="1060661"/>
                  <a:pt x="6125839" y="1061107"/>
                </a:cubicBezTo>
                <a:cubicBezTo>
                  <a:pt x="6122119" y="1061554"/>
                  <a:pt x="6118398" y="1061777"/>
                  <a:pt x="6114677" y="1061777"/>
                </a:cubicBezTo>
                <a:cubicBezTo>
                  <a:pt x="6108054" y="1061777"/>
                  <a:pt x="6102250" y="1061033"/>
                  <a:pt x="6097264" y="1059545"/>
                </a:cubicBezTo>
                <a:cubicBezTo>
                  <a:pt x="6092279" y="1058056"/>
                  <a:pt x="6088130" y="1055768"/>
                  <a:pt x="6084819" y="1052680"/>
                </a:cubicBezTo>
                <a:cubicBezTo>
                  <a:pt x="6081507" y="1049592"/>
                  <a:pt x="6079033" y="1045741"/>
                  <a:pt x="6077396" y="1041127"/>
                </a:cubicBezTo>
                <a:cubicBezTo>
                  <a:pt x="6075759" y="1036513"/>
                  <a:pt x="6074940" y="1031081"/>
                  <a:pt x="6074940" y="1024830"/>
                </a:cubicBezTo>
                <a:cubicBezTo>
                  <a:pt x="6074940" y="1019994"/>
                  <a:pt x="6075405" y="1014803"/>
                  <a:pt x="6076335" y="1009259"/>
                </a:cubicBezTo>
                <a:cubicBezTo>
                  <a:pt x="6077266" y="1003715"/>
                  <a:pt x="6078735" y="998227"/>
                  <a:pt x="6080744" y="992795"/>
                </a:cubicBezTo>
                <a:cubicBezTo>
                  <a:pt x="6082754" y="987363"/>
                  <a:pt x="6085358" y="982154"/>
                  <a:pt x="6088558" y="977168"/>
                </a:cubicBezTo>
                <a:cubicBezTo>
                  <a:pt x="6091758" y="972182"/>
                  <a:pt x="6095571" y="967792"/>
                  <a:pt x="6099999" y="963997"/>
                </a:cubicBezTo>
                <a:cubicBezTo>
                  <a:pt x="6104427" y="960202"/>
                  <a:pt x="6109543" y="957151"/>
                  <a:pt x="6115347" y="954844"/>
                </a:cubicBezTo>
                <a:cubicBezTo>
                  <a:pt x="6121151" y="952537"/>
                  <a:pt x="6127700" y="951384"/>
                  <a:pt x="6134992" y="951384"/>
                </a:cubicBezTo>
                <a:close/>
                <a:moveTo>
                  <a:pt x="5804891" y="951384"/>
                </a:moveTo>
                <a:cubicBezTo>
                  <a:pt x="5811514" y="951384"/>
                  <a:pt x="5817188" y="952723"/>
                  <a:pt x="5821914" y="955402"/>
                </a:cubicBezTo>
                <a:cubicBezTo>
                  <a:pt x="5826639" y="958081"/>
                  <a:pt x="5830862" y="961765"/>
                  <a:pt x="5834583" y="966453"/>
                </a:cubicBezTo>
                <a:lnTo>
                  <a:pt x="5836703" y="956295"/>
                </a:lnTo>
                <a:cubicBezTo>
                  <a:pt x="5837001" y="955104"/>
                  <a:pt x="5837857" y="954249"/>
                  <a:pt x="5839271" y="953728"/>
                </a:cubicBezTo>
                <a:cubicBezTo>
                  <a:pt x="5840685" y="953207"/>
                  <a:pt x="5842880" y="952946"/>
                  <a:pt x="5845856" y="952946"/>
                </a:cubicBezTo>
                <a:cubicBezTo>
                  <a:pt x="5847345" y="952946"/>
                  <a:pt x="5848591" y="953002"/>
                  <a:pt x="5849596" y="953114"/>
                </a:cubicBezTo>
                <a:cubicBezTo>
                  <a:pt x="5850600" y="953226"/>
                  <a:pt x="5851400" y="953430"/>
                  <a:pt x="5851996" y="953728"/>
                </a:cubicBezTo>
                <a:cubicBezTo>
                  <a:pt x="5852591" y="954025"/>
                  <a:pt x="5852963" y="954398"/>
                  <a:pt x="5853112" y="954844"/>
                </a:cubicBezTo>
                <a:cubicBezTo>
                  <a:pt x="5853261" y="955290"/>
                  <a:pt x="5853298" y="955774"/>
                  <a:pt x="5853223" y="956295"/>
                </a:cubicBezTo>
                <a:lnTo>
                  <a:pt x="5833132" y="1056866"/>
                </a:lnTo>
                <a:cubicBezTo>
                  <a:pt x="5832834" y="1058131"/>
                  <a:pt x="5832015" y="1059024"/>
                  <a:pt x="5830676" y="1059545"/>
                </a:cubicBezTo>
                <a:cubicBezTo>
                  <a:pt x="5829336" y="1060065"/>
                  <a:pt x="5827104" y="1060326"/>
                  <a:pt x="5823979" y="1060326"/>
                </a:cubicBezTo>
                <a:cubicBezTo>
                  <a:pt x="5822490" y="1060326"/>
                  <a:pt x="5821263" y="1060252"/>
                  <a:pt x="5820295" y="1060103"/>
                </a:cubicBezTo>
                <a:cubicBezTo>
                  <a:pt x="5819328" y="1059954"/>
                  <a:pt x="5818546" y="1059749"/>
                  <a:pt x="5817951" y="1059489"/>
                </a:cubicBezTo>
                <a:cubicBezTo>
                  <a:pt x="5817356" y="1059228"/>
                  <a:pt x="5816947" y="1058893"/>
                  <a:pt x="5816723" y="1058484"/>
                </a:cubicBezTo>
                <a:cubicBezTo>
                  <a:pt x="5816500" y="1058075"/>
                  <a:pt x="5816500" y="1057535"/>
                  <a:pt x="5816723" y="1056866"/>
                </a:cubicBezTo>
                <a:lnTo>
                  <a:pt x="5820407" y="1037890"/>
                </a:lnTo>
                <a:cubicBezTo>
                  <a:pt x="5819439" y="1040271"/>
                  <a:pt x="5817691" y="1042876"/>
                  <a:pt x="5815161" y="1045704"/>
                </a:cubicBezTo>
                <a:cubicBezTo>
                  <a:pt x="5812630" y="1048531"/>
                  <a:pt x="5809635" y="1051136"/>
                  <a:pt x="5806175" y="1053517"/>
                </a:cubicBezTo>
                <a:cubicBezTo>
                  <a:pt x="5802715" y="1055898"/>
                  <a:pt x="5798864" y="1057870"/>
                  <a:pt x="5794622" y="1059433"/>
                </a:cubicBezTo>
                <a:cubicBezTo>
                  <a:pt x="5790381" y="1060996"/>
                  <a:pt x="5786065" y="1061777"/>
                  <a:pt x="5781674" y="1061777"/>
                </a:cubicBezTo>
                <a:cubicBezTo>
                  <a:pt x="5775721" y="1061777"/>
                  <a:pt x="5770791" y="1060735"/>
                  <a:pt x="5766884" y="1058652"/>
                </a:cubicBezTo>
                <a:cubicBezTo>
                  <a:pt x="5762978" y="1056568"/>
                  <a:pt x="5759871" y="1053815"/>
                  <a:pt x="5757564" y="1050392"/>
                </a:cubicBezTo>
                <a:cubicBezTo>
                  <a:pt x="5755257" y="1046969"/>
                  <a:pt x="5753676" y="1043099"/>
                  <a:pt x="5752820" y="1038783"/>
                </a:cubicBezTo>
                <a:cubicBezTo>
                  <a:pt x="5751964" y="1034467"/>
                  <a:pt x="5751537" y="1030039"/>
                  <a:pt x="5751537" y="1025500"/>
                </a:cubicBezTo>
                <a:cubicBezTo>
                  <a:pt x="5751537" y="1021333"/>
                  <a:pt x="5751927" y="1016608"/>
                  <a:pt x="5752709" y="1011324"/>
                </a:cubicBezTo>
                <a:cubicBezTo>
                  <a:pt x="5753490" y="1006041"/>
                  <a:pt x="5754755" y="1000646"/>
                  <a:pt x="5756504" y="995139"/>
                </a:cubicBezTo>
                <a:cubicBezTo>
                  <a:pt x="5758252" y="989633"/>
                  <a:pt x="5760522" y="984275"/>
                  <a:pt x="5763313" y="979066"/>
                </a:cubicBezTo>
                <a:cubicBezTo>
                  <a:pt x="5766103" y="973857"/>
                  <a:pt x="5769470" y="969187"/>
                  <a:pt x="5773414" y="965057"/>
                </a:cubicBezTo>
                <a:cubicBezTo>
                  <a:pt x="5777358" y="960927"/>
                  <a:pt x="5781935" y="957616"/>
                  <a:pt x="5787144" y="955123"/>
                </a:cubicBezTo>
                <a:cubicBezTo>
                  <a:pt x="5792353" y="952630"/>
                  <a:pt x="5798269" y="951384"/>
                  <a:pt x="5804891" y="951384"/>
                </a:cubicBezTo>
                <a:close/>
                <a:moveTo>
                  <a:pt x="2104728" y="944724"/>
                </a:moveTo>
                <a:lnTo>
                  <a:pt x="2205187" y="944724"/>
                </a:lnTo>
                <a:cubicBezTo>
                  <a:pt x="2206154" y="944724"/>
                  <a:pt x="2206824" y="945077"/>
                  <a:pt x="2207196" y="945784"/>
                </a:cubicBezTo>
                <a:cubicBezTo>
                  <a:pt x="2207568" y="946491"/>
                  <a:pt x="2207754" y="947440"/>
                  <a:pt x="2207754" y="948630"/>
                </a:cubicBezTo>
                <a:cubicBezTo>
                  <a:pt x="2207754" y="949077"/>
                  <a:pt x="2207735" y="949691"/>
                  <a:pt x="2207698" y="950472"/>
                </a:cubicBezTo>
                <a:cubicBezTo>
                  <a:pt x="2207661" y="951253"/>
                  <a:pt x="2207549" y="952091"/>
                  <a:pt x="2207363" y="952984"/>
                </a:cubicBezTo>
                <a:cubicBezTo>
                  <a:pt x="2207177" y="953876"/>
                  <a:pt x="2206935" y="954825"/>
                  <a:pt x="2206637" y="955830"/>
                </a:cubicBezTo>
                <a:cubicBezTo>
                  <a:pt x="2206340" y="956834"/>
                  <a:pt x="2205968" y="957709"/>
                  <a:pt x="2205521" y="958453"/>
                </a:cubicBezTo>
                <a:cubicBezTo>
                  <a:pt x="2205075" y="959197"/>
                  <a:pt x="2204535" y="959811"/>
                  <a:pt x="2203903" y="960295"/>
                </a:cubicBezTo>
                <a:cubicBezTo>
                  <a:pt x="2203270" y="960778"/>
                  <a:pt x="2202582" y="961020"/>
                  <a:pt x="2201838" y="961020"/>
                </a:cubicBezTo>
                <a:lnTo>
                  <a:pt x="2161208" y="961020"/>
                </a:lnTo>
                <a:lnTo>
                  <a:pt x="2136093" y="1086259"/>
                </a:lnTo>
                <a:cubicBezTo>
                  <a:pt x="2135944" y="1086854"/>
                  <a:pt x="2135665" y="1087375"/>
                  <a:pt x="2135256" y="1087822"/>
                </a:cubicBezTo>
                <a:cubicBezTo>
                  <a:pt x="2134846" y="1088268"/>
                  <a:pt x="2134251" y="1088622"/>
                  <a:pt x="2133470" y="1088882"/>
                </a:cubicBezTo>
                <a:cubicBezTo>
                  <a:pt x="2132689" y="1089143"/>
                  <a:pt x="2131665" y="1089366"/>
                  <a:pt x="2130400" y="1089552"/>
                </a:cubicBezTo>
                <a:cubicBezTo>
                  <a:pt x="2129135" y="1089738"/>
                  <a:pt x="2127573" y="1089831"/>
                  <a:pt x="2125712" y="1089831"/>
                </a:cubicBezTo>
                <a:cubicBezTo>
                  <a:pt x="2123852" y="1089831"/>
                  <a:pt x="2122327" y="1089738"/>
                  <a:pt x="2121136" y="1089552"/>
                </a:cubicBezTo>
                <a:cubicBezTo>
                  <a:pt x="2119945" y="1089366"/>
                  <a:pt x="2119015" y="1089143"/>
                  <a:pt x="2118345" y="1088882"/>
                </a:cubicBezTo>
                <a:cubicBezTo>
                  <a:pt x="2117675" y="1088622"/>
                  <a:pt x="2117229" y="1088268"/>
                  <a:pt x="2117006" y="1087822"/>
                </a:cubicBezTo>
                <a:cubicBezTo>
                  <a:pt x="2116782" y="1087375"/>
                  <a:pt x="2116745" y="1086854"/>
                  <a:pt x="2116894" y="1086259"/>
                </a:cubicBezTo>
                <a:lnTo>
                  <a:pt x="2141897" y="961020"/>
                </a:lnTo>
                <a:lnTo>
                  <a:pt x="2101491" y="961020"/>
                </a:lnTo>
                <a:cubicBezTo>
                  <a:pt x="2100449" y="961020"/>
                  <a:pt x="2099742" y="960685"/>
                  <a:pt x="2099370" y="960016"/>
                </a:cubicBezTo>
                <a:cubicBezTo>
                  <a:pt x="2098998" y="959346"/>
                  <a:pt x="2098811" y="958416"/>
                  <a:pt x="2098811" y="957225"/>
                </a:cubicBezTo>
                <a:cubicBezTo>
                  <a:pt x="2098811" y="956704"/>
                  <a:pt x="2098867" y="956053"/>
                  <a:pt x="2098979" y="955272"/>
                </a:cubicBezTo>
                <a:cubicBezTo>
                  <a:pt x="2099091" y="954490"/>
                  <a:pt x="2099240" y="953616"/>
                  <a:pt x="2099425" y="952649"/>
                </a:cubicBezTo>
                <a:cubicBezTo>
                  <a:pt x="2099612" y="951681"/>
                  <a:pt x="2099853" y="950751"/>
                  <a:pt x="2100151" y="949858"/>
                </a:cubicBezTo>
                <a:cubicBezTo>
                  <a:pt x="2100449" y="948965"/>
                  <a:pt x="2100821" y="948128"/>
                  <a:pt x="2101267" y="947347"/>
                </a:cubicBezTo>
                <a:cubicBezTo>
                  <a:pt x="2101714" y="946565"/>
                  <a:pt x="2102216" y="945933"/>
                  <a:pt x="2102774" y="945449"/>
                </a:cubicBezTo>
                <a:cubicBezTo>
                  <a:pt x="2103332" y="944965"/>
                  <a:pt x="2103983" y="944724"/>
                  <a:pt x="2104728" y="944724"/>
                </a:cubicBezTo>
                <a:close/>
                <a:moveTo>
                  <a:pt x="992572" y="944724"/>
                </a:moveTo>
                <a:lnTo>
                  <a:pt x="1023603" y="944724"/>
                </a:lnTo>
                <a:cubicBezTo>
                  <a:pt x="1030970" y="944724"/>
                  <a:pt x="1037146" y="945337"/>
                  <a:pt x="1042132" y="946565"/>
                </a:cubicBezTo>
                <a:cubicBezTo>
                  <a:pt x="1047118" y="947793"/>
                  <a:pt x="1051266" y="949598"/>
                  <a:pt x="1054578" y="951979"/>
                </a:cubicBezTo>
                <a:cubicBezTo>
                  <a:pt x="1057889" y="954360"/>
                  <a:pt x="1060363" y="957300"/>
                  <a:pt x="1062001" y="960797"/>
                </a:cubicBezTo>
                <a:cubicBezTo>
                  <a:pt x="1063638" y="964294"/>
                  <a:pt x="1064456" y="968313"/>
                  <a:pt x="1064456" y="972852"/>
                </a:cubicBezTo>
                <a:cubicBezTo>
                  <a:pt x="1064456" y="977391"/>
                  <a:pt x="1063842" y="981689"/>
                  <a:pt x="1062614" y="985744"/>
                </a:cubicBezTo>
                <a:cubicBezTo>
                  <a:pt x="1061387" y="989800"/>
                  <a:pt x="1059638" y="993539"/>
                  <a:pt x="1057368" y="996962"/>
                </a:cubicBezTo>
                <a:cubicBezTo>
                  <a:pt x="1055099" y="1000385"/>
                  <a:pt x="1052345" y="1003399"/>
                  <a:pt x="1049108" y="1006004"/>
                </a:cubicBezTo>
                <a:cubicBezTo>
                  <a:pt x="1045871" y="1008608"/>
                  <a:pt x="1042206" y="1010766"/>
                  <a:pt x="1038114" y="1012478"/>
                </a:cubicBezTo>
                <a:cubicBezTo>
                  <a:pt x="1041239" y="1013073"/>
                  <a:pt x="1044160" y="1014152"/>
                  <a:pt x="1046876" y="1015715"/>
                </a:cubicBezTo>
                <a:cubicBezTo>
                  <a:pt x="1049592" y="1017277"/>
                  <a:pt x="1051917" y="1019231"/>
                  <a:pt x="1053852" y="1021575"/>
                </a:cubicBezTo>
                <a:cubicBezTo>
                  <a:pt x="1055787" y="1023919"/>
                  <a:pt x="1057294" y="1026691"/>
                  <a:pt x="1058373" y="1029890"/>
                </a:cubicBezTo>
                <a:cubicBezTo>
                  <a:pt x="1059452" y="1033090"/>
                  <a:pt x="1059991" y="1036625"/>
                  <a:pt x="1059991" y="1040494"/>
                </a:cubicBezTo>
                <a:cubicBezTo>
                  <a:pt x="1059991" y="1044438"/>
                  <a:pt x="1059471" y="1048401"/>
                  <a:pt x="1058429" y="1052382"/>
                </a:cubicBezTo>
                <a:cubicBezTo>
                  <a:pt x="1057387" y="1056363"/>
                  <a:pt x="1055806" y="1060158"/>
                  <a:pt x="1053685" y="1063767"/>
                </a:cubicBezTo>
                <a:cubicBezTo>
                  <a:pt x="1051564" y="1067376"/>
                  <a:pt x="1048922" y="1070725"/>
                  <a:pt x="1045760" y="1073813"/>
                </a:cubicBezTo>
                <a:cubicBezTo>
                  <a:pt x="1042597" y="1076901"/>
                  <a:pt x="1038895" y="1079599"/>
                  <a:pt x="1034653" y="1081906"/>
                </a:cubicBezTo>
                <a:cubicBezTo>
                  <a:pt x="1030412" y="1084213"/>
                  <a:pt x="1025668" y="1085999"/>
                  <a:pt x="1020421" y="1087264"/>
                </a:cubicBezTo>
                <a:cubicBezTo>
                  <a:pt x="1015175" y="1088529"/>
                  <a:pt x="1009092" y="1089161"/>
                  <a:pt x="1002172" y="1089161"/>
                </a:cubicBezTo>
                <a:lnTo>
                  <a:pt x="963886" y="1089161"/>
                </a:lnTo>
                <a:cubicBezTo>
                  <a:pt x="961430" y="1089161"/>
                  <a:pt x="959588" y="1088547"/>
                  <a:pt x="958360" y="1087319"/>
                </a:cubicBezTo>
                <a:cubicBezTo>
                  <a:pt x="957133" y="1086092"/>
                  <a:pt x="956854" y="1084101"/>
                  <a:pt x="957523" y="1081348"/>
                </a:cubicBezTo>
                <a:lnTo>
                  <a:pt x="983196" y="952537"/>
                </a:lnTo>
                <a:cubicBezTo>
                  <a:pt x="983717" y="949635"/>
                  <a:pt x="984908" y="947607"/>
                  <a:pt x="986768" y="946454"/>
                </a:cubicBezTo>
                <a:cubicBezTo>
                  <a:pt x="988628" y="945300"/>
                  <a:pt x="990563" y="944724"/>
                  <a:pt x="992572" y="944724"/>
                </a:cubicBezTo>
                <a:close/>
                <a:moveTo>
                  <a:pt x="1907791" y="942603"/>
                </a:moveTo>
                <a:cubicBezTo>
                  <a:pt x="1916200" y="942603"/>
                  <a:pt x="1923585" y="943700"/>
                  <a:pt x="1929947" y="945896"/>
                </a:cubicBezTo>
                <a:cubicBezTo>
                  <a:pt x="1936310" y="948091"/>
                  <a:pt x="1941631" y="951328"/>
                  <a:pt x="1945909" y="955607"/>
                </a:cubicBezTo>
                <a:cubicBezTo>
                  <a:pt x="1950188" y="959885"/>
                  <a:pt x="1953406" y="965169"/>
                  <a:pt x="1955565" y="971457"/>
                </a:cubicBezTo>
                <a:cubicBezTo>
                  <a:pt x="1957723" y="977745"/>
                  <a:pt x="1958802" y="984982"/>
                  <a:pt x="1958802" y="993167"/>
                </a:cubicBezTo>
                <a:cubicBezTo>
                  <a:pt x="1958802" y="998897"/>
                  <a:pt x="1958281" y="1005297"/>
                  <a:pt x="1957239" y="1012366"/>
                </a:cubicBezTo>
                <a:cubicBezTo>
                  <a:pt x="1956197" y="1019435"/>
                  <a:pt x="1954448" y="1026616"/>
                  <a:pt x="1951993" y="1033909"/>
                </a:cubicBezTo>
                <a:cubicBezTo>
                  <a:pt x="1949537" y="1041201"/>
                  <a:pt x="1946281" y="1048289"/>
                  <a:pt x="1942226" y="1055173"/>
                </a:cubicBezTo>
                <a:cubicBezTo>
                  <a:pt x="1938170" y="1062056"/>
                  <a:pt x="1933166" y="1068158"/>
                  <a:pt x="1927213" y="1073478"/>
                </a:cubicBezTo>
                <a:cubicBezTo>
                  <a:pt x="1921260" y="1078799"/>
                  <a:pt x="1914190" y="1083096"/>
                  <a:pt x="1906005" y="1086371"/>
                </a:cubicBezTo>
                <a:cubicBezTo>
                  <a:pt x="1897819" y="1089645"/>
                  <a:pt x="1888443" y="1091282"/>
                  <a:pt x="1877876" y="1091282"/>
                </a:cubicBezTo>
                <a:cubicBezTo>
                  <a:pt x="1869393" y="1091282"/>
                  <a:pt x="1861952" y="1090222"/>
                  <a:pt x="1855552" y="1088101"/>
                </a:cubicBezTo>
                <a:cubicBezTo>
                  <a:pt x="1849153" y="1085980"/>
                  <a:pt x="1843813" y="1082817"/>
                  <a:pt x="1839534" y="1078613"/>
                </a:cubicBezTo>
                <a:cubicBezTo>
                  <a:pt x="1835256" y="1074409"/>
                  <a:pt x="1832037" y="1069218"/>
                  <a:pt x="1829879" y="1063042"/>
                </a:cubicBezTo>
                <a:cubicBezTo>
                  <a:pt x="1827721" y="1056866"/>
                  <a:pt x="1826642" y="1049722"/>
                  <a:pt x="1826642" y="1041611"/>
                </a:cubicBezTo>
                <a:cubicBezTo>
                  <a:pt x="1826642" y="1035211"/>
                  <a:pt x="1827200" y="1028328"/>
                  <a:pt x="1828316" y="1020961"/>
                </a:cubicBezTo>
                <a:cubicBezTo>
                  <a:pt x="1829433" y="1013594"/>
                  <a:pt x="1831274" y="1006245"/>
                  <a:pt x="1833842" y="998916"/>
                </a:cubicBezTo>
                <a:cubicBezTo>
                  <a:pt x="1836409" y="991586"/>
                  <a:pt x="1839758" y="984535"/>
                  <a:pt x="1843888" y="977763"/>
                </a:cubicBezTo>
                <a:cubicBezTo>
                  <a:pt x="1848018" y="970992"/>
                  <a:pt x="1853078" y="964983"/>
                  <a:pt x="1859068" y="959737"/>
                </a:cubicBezTo>
                <a:cubicBezTo>
                  <a:pt x="1865058" y="954490"/>
                  <a:pt x="1872072" y="950323"/>
                  <a:pt x="1880109" y="947235"/>
                </a:cubicBezTo>
                <a:cubicBezTo>
                  <a:pt x="1888145" y="944147"/>
                  <a:pt x="1897373" y="942603"/>
                  <a:pt x="1907791" y="942603"/>
                </a:cubicBezTo>
                <a:close/>
                <a:moveTo>
                  <a:pt x="5467870" y="941115"/>
                </a:moveTo>
                <a:lnTo>
                  <a:pt x="5490752" y="941115"/>
                </a:lnTo>
                <a:lnTo>
                  <a:pt x="5490752" y="963997"/>
                </a:lnTo>
                <a:lnTo>
                  <a:pt x="5467870" y="963997"/>
                </a:lnTo>
                <a:close/>
                <a:moveTo>
                  <a:pt x="5387131" y="938436"/>
                </a:moveTo>
                <a:cubicBezTo>
                  <a:pt x="5402981" y="938436"/>
                  <a:pt x="5415929" y="943831"/>
                  <a:pt x="5425975" y="954621"/>
                </a:cubicBezTo>
                <a:cubicBezTo>
                  <a:pt x="5436021" y="965411"/>
                  <a:pt x="5441044" y="980591"/>
                  <a:pt x="5441044" y="1000162"/>
                </a:cubicBezTo>
                <a:cubicBezTo>
                  <a:pt x="5441044" y="1001353"/>
                  <a:pt x="5441007" y="1003139"/>
                  <a:pt x="5440932" y="1005520"/>
                </a:cubicBezTo>
                <a:lnTo>
                  <a:pt x="5352528" y="1005520"/>
                </a:lnTo>
                <a:cubicBezTo>
                  <a:pt x="5353272" y="1018542"/>
                  <a:pt x="5356956" y="1028514"/>
                  <a:pt x="5363579" y="1035434"/>
                </a:cubicBezTo>
                <a:cubicBezTo>
                  <a:pt x="5370202" y="1042355"/>
                  <a:pt x="5378462" y="1045815"/>
                  <a:pt x="5388359" y="1045815"/>
                </a:cubicBezTo>
                <a:cubicBezTo>
                  <a:pt x="5395726" y="1045815"/>
                  <a:pt x="5402014" y="1043880"/>
                  <a:pt x="5407223" y="1040011"/>
                </a:cubicBezTo>
                <a:cubicBezTo>
                  <a:pt x="5412432" y="1036141"/>
                  <a:pt x="5416562" y="1029965"/>
                  <a:pt x="5419613" y="1021482"/>
                </a:cubicBezTo>
                <a:lnTo>
                  <a:pt x="5440374" y="1024049"/>
                </a:lnTo>
                <a:cubicBezTo>
                  <a:pt x="5437100" y="1036179"/>
                  <a:pt x="5431035" y="1045592"/>
                  <a:pt x="5422180" y="1052289"/>
                </a:cubicBezTo>
                <a:cubicBezTo>
                  <a:pt x="5413325" y="1058986"/>
                  <a:pt x="5402014" y="1062335"/>
                  <a:pt x="5388247" y="1062335"/>
                </a:cubicBezTo>
                <a:cubicBezTo>
                  <a:pt x="5370909" y="1062335"/>
                  <a:pt x="5357161" y="1056996"/>
                  <a:pt x="5347003" y="1046317"/>
                </a:cubicBezTo>
                <a:cubicBezTo>
                  <a:pt x="5336846" y="1035639"/>
                  <a:pt x="5331767" y="1020663"/>
                  <a:pt x="5331767" y="1001390"/>
                </a:cubicBezTo>
                <a:cubicBezTo>
                  <a:pt x="5331767" y="981447"/>
                  <a:pt x="5336901" y="965969"/>
                  <a:pt x="5347170" y="954956"/>
                </a:cubicBezTo>
                <a:cubicBezTo>
                  <a:pt x="5357440" y="943942"/>
                  <a:pt x="5370760" y="938436"/>
                  <a:pt x="5387131" y="938436"/>
                </a:cubicBezTo>
                <a:close/>
                <a:moveTo>
                  <a:pt x="5248758" y="938436"/>
                </a:moveTo>
                <a:cubicBezTo>
                  <a:pt x="5262748" y="938436"/>
                  <a:pt x="5274282" y="944091"/>
                  <a:pt x="5283360" y="955402"/>
                </a:cubicBezTo>
                <a:lnTo>
                  <a:pt x="5283360" y="941115"/>
                </a:lnTo>
                <a:lnTo>
                  <a:pt x="5301890" y="941115"/>
                </a:lnTo>
                <a:lnTo>
                  <a:pt x="5301890" y="1043583"/>
                </a:lnTo>
                <a:cubicBezTo>
                  <a:pt x="5301890" y="1062037"/>
                  <a:pt x="5300011" y="1075116"/>
                  <a:pt x="5296253" y="1082818"/>
                </a:cubicBezTo>
                <a:cubicBezTo>
                  <a:pt x="5292495" y="1090519"/>
                  <a:pt x="5286542" y="1096603"/>
                  <a:pt x="5278393" y="1101068"/>
                </a:cubicBezTo>
                <a:cubicBezTo>
                  <a:pt x="5270245" y="1105532"/>
                  <a:pt x="5260218" y="1107765"/>
                  <a:pt x="5248311" y="1107765"/>
                </a:cubicBezTo>
                <a:cubicBezTo>
                  <a:pt x="5234173" y="1107765"/>
                  <a:pt x="5222750" y="1104584"/>
                  <a:pt x="5214044" y="1098221"/>
                </a:cubicBezTo>
                <a:cubicBezTo>
                  <a:pt x="5205337" y="1091859"/>
                  <a:pt x="5201133" y="1082278"/>
                  <a:pt x="5201431" y="1069479"/>
                </a:cubicBezTo>
                <a:lnTo>
                  <a:pt x="5220964" y="1072381"/>
                </a:lnTo>
                <a:cubicBezTo>
                  <a:pt x="5221783" y="1078409"/>
                  <a:pt x="5224052" y="1082799"/>
                  <a:pt x="5227773" y="1085552"/>
                </a:cubicBezTo>
                <a:cubicBezTo>
                  <a:pt x="5232759" y="1089273"/>
                  <a:pt x="5239568" y="1091133"/>
                  <a:pt x="5248200" y="1091133"/>
                </a:cubicBezTo>
                <a:cubicBezTo>
                  <a:pt x="5257502" y="1091133"/>
                  <a:pt x="5264683" y="1089273"/>
                  <a:pt x="5269743" y="1085552"/>
                </a:cubicBezTo>
                <a:cubicBezTo>
                  <a:pt x="5274803" y="1081832"/>
                  <a:pt x="5278226" y="1076623"/>
                  <a:pt x="5280012" y="1069925"/>
                </a:cubicBezTo>
                <a:cubicBezTo>
                  <a:pt x="5281054" y="1065833"/>
                  <a:pt x="5281537" y="1057238"/>
                  <a:pt x="5281463" y="1044141"/>
                </a:cubicBezTo>
                <a:cubicBezTo>
                  <a:pt x="5272682" y="1054484"/>
                  <a:pt x="5261743" y="1059656"/>
                  <a:pt x="5248646" y="1059656"/>
                </a:cubicBezTo>
                <a:cubicBezTo>
                  <a:pt x="5232350" y="1059656"/>
                  <a:pt x="5219736" y="1053778"/>
                  <a:pt x="5210807" y="1042020"/>
                </a:cubicBezTo>
                <a:cubicBezTo>
                  <a:pt x="5201877" y="1030263"/>
                  <a:pt x="5197412" y="1016161"/>
                  <a:pt x="5197412" y="999716"/>
                </a:cubicBezTo>
                <a:cubicBezTo>
                  <a:pt x="5197412" y="988405"/>
                  <a:pt x="5199459" y="977968"/>
                  <a:pt x="5203551" y="968406"/>
                </a:cubicBezTo>
                <a:cubicBezTo>
                  <a:pt x="5207644" y="958844"/>
                  <a:pt x="5213579" y="951458"/>
                  <a:pt x="5221355" y="946249"/>
                </a:cubicBezTo>
                <a:cubicBezTo>
                  <a:pt x="5229131" y="941040"/>
                  <a:pt x="5238266" y="938436"/>
                  <a:pt x="5248758" y="938436"/>
                </a:cubicBezTo>
                <a:close/>
                <a:moveTo>
                  <a:pt x="5129956" y="938436"/>
                </a:moveTo>
                <a:cubicBezTo>
                  <a:pt x="5145806" y="938436"/>
                  <a:pt x="5158754" y="943831"/>
                  <a:pt x="5168800" y="954621"/>
                </a:cubicBezTo>
                <a:cubicBezTo>
                  <a:pt x="5178846" y="965411"/>
                  <a:pt x="5183869" y="980591"/>
                  <a:pt x="5183869" y="1000162"/>
                </a:cubicBezTo>
                <a:cubicBezTo>
                  <a:pt x="5183869" y="1001353"/>
                  <a:pt x="5183832" y="1003139"/>
                  <a:pt x="5183757" y="1005520"/>
                </a:cubicBezTo>
                <a:lnTo>
                  <a:pt x="5095353" y="1005520"/>
                </a:lnTo>
                <a:cubicBezTo>
                  <a:pt x="5096097" y="1018542"/>
                  <a:pt x="5099781" y="1028514"/>
                  <a:pt x="5106404" y="1035434"/>
                </a:cubicBezTo>
                <a:cubicBezTo>
                  <a:pt x="5113027" y="1042355"/>
                  <a:pt x="5121287" y="1045815"/>
                  <a:pt x="5131184" y="1045815"/>
                </a:cubicBezTo>
                <a:cubicBezTo>
                  <a:pt x="5138551" y="1045815"/>
                  <a:pt x="5144839" y="1043880"/>
                  <a:pt x="5150048" y="1040011"/>
                </a:cubicBezTo>
                <a:cubicBezTo>
                  <a:pt x="5155257" y="1036141"/>
                  <a:pt x="5159387" y="1029965"/>
                  <a:pt x="5162438" y="1021482"/>
                </a:cubicBezTo>
                <a:lnTo>
                  <a:pt x="5183199" y="1024049"/>
                </a:lnTo>
                <a:cubicBezTo>
                  <a:pt x="5179925" y="1036179"/>
                  <a:pt x="5173860" y="1045592"/>
                  <a:pt x="5165005" y="1052289"/>
                </a:cubicBezTo>
                <a:cubicBezTo>
                  <a:pt x="5156150" y="1058986"/>
                  <a:pt x="5144839" y="1062335"/>
                  <a:pt x="5131072" y="1062335"/>
                </a:cubicBezTo>
                <a:cubicBezTo>
                  <a:pt x="5113734" y="1062335"/>
                  <a:pt x="5099986" y="1056996"/>
                  <a:pt x="5089828" y="1046317"/>
                </a:cubicBezTo>
                <a:cubicBezTo>
                  <a:pt x="5079671" y="1035639"/>
                  <a:pt x="5074592" y="1020663"/>
                  <a:pt x="5074592" y="1001390"/>
                </a:cubicBezTo>
                <a:cubicBezTo>
                  <a:pt x="5074592" y="981447"/>
                  <a:pt x="5079726" y="965969"/>
                  <a:pt x="5089995" y="954956"/>
                </a:cubicBezTo>
                <a:cubicBezTo>
                  <a:pt x="5100265" y="943942"/>
                  <a:pt x="5113585" y="938436"/>
                  <a:pt x="5129956" y="938436"/>
                </a:cubicBezTo>
                <a:close/>
                <a:moveTo>
                  <a:pt x="4891273" y="938436"/>
                </a:moveTo>
                <a:cubicBezTo>
                  <a:pt x="4907569" y="938436"/>
                  <a:pt x="4920890" y="943775"/>
                  <a:pt x="4931233" y="954453"/>
                </a:cubicBezTo>
                <a:cubicBezTo>
                  <a:pt x="4941577" y="965132"/>
                  <a:pt x="4946748" y="979884"/>
                  <a:pt x="4946748" y="998711"/>
                </a:cubicBezTo>
                <a:cubicBezTo>
                  <a:pt x="4946748" y="1013966"/>
                  <a:pt x="4944460" y="1025965"/>
                  <a:pt x="4939884" y="1034709"/>
                </a:cubicBezTo>
                <a:cubicBezTo>
                  <a:pt x="4935307" y="1043453"/>
                  <a:pt x="4928647" y="1050243"/>
                  <a:pt x="4919904" y="1055080"/>
                </a:cubicBezTo>
                <a:cubicBezTo>
                  <a:pt x="4911160" y="1059917"/>
                  <a:pt x="4901616" y="1062335"/>
                  <a:pt x="4891273" y="1062335"/>
                </a:cubicBezTo>
                <a:cubicBezTo>
                  <a:pt x="4874678" y="1062335"/>
                  <a:pt x="4861265" y="1057015"/>
                  <a:pt x="4851033" y="1046373"/>
                </a:cubicBezTo>
                <a:cubicBezTo>
                  <a:pt x="4840801" y="1035732"/>
                  <a:pt x="4835685" y="1020403"/>
                  <a:pt x="4835685" y="1000385"/>
                </a:cubicBezTo>
                <a:cubicBezTo>
                  <a:pt x="4835685" y="978433"/>
                  <a:pt x="4841787" y="962174"/>
                  <a:pt x="4853991" y="951607"/>
                </a:cubicBezTo>
                <a:cubicBezTo>
                  <a:pt x="4864186" y="942826"/>
                  <a:pt x="4876613" y="938436"/>
                  <a:pt x="4891273" y="938436"/>
                </a:cubicBezTo>
                <a:close/>
                <a:moveTo>
                  <a:pt x="3756385" y="933673"/>
                </a:moveTo>
                <a:cubicBezTo>
                  <a:pt x="3758171" y="933673"/>
                  <a:pt x="3759641" y="933747"/>
                  <a:pt x="3760794" y="933896"/>
                </a:cubicBezTo>
                <a:cubicBezTo>
                  <a:pt x="3761947" y="934045"/>
                  <a:pt x="3762840" y="934268"/>
                  <a:pt x="3763473" y="934566"/>
                </a:cubicBezTo>
                <a:cubicBezTo>
                  <a:pt x="3764105" y="934864"/>
                  <a:pt x="3764496" y="935236"/>
                  <a:pt x="3764645" y="935682"/>
                </a:cubicBezTo>
                <a:cubicBezTo>
                  <a:pt x="3764794" y="936129"/>
                  <a:pt x="3764831" y="936650"/>
                  <a:pt x="3764756" y="937245"/>
                </a:cubicBezTo>
                <a:lnTo>
                  <a:pt x="3755827" y="982675"/>
                </a:lnTo>
                <a:cubicBezTo>
                  <a:pt x="3755455" y="984609"/>
                  <a:pt x="3755008" y="986581"/>
                  <a:pt x="3754487" y="988591"/>
                </a:cubicBezTo>
                <a:cubicBezTo>
                  <a:pt x="3753966" y="990600"/>
                  <a:pt x="3753427" y="992590"/>
                  <a:pt x="3752869" y="994562"/>
                </a:cubicBezTo>
                <a:cubicBezTo>
                  <a:pt x="3752311" y="996534"/>
                  <a:pt x="3751753" y="998413"/>
                  <a:pt x="3751194" y="1000199"/>
                </a:cubicBezTo>
                <a:cubicBezTo>
                  <a:pt x="3750636" y="1001985"/>
                  <a:pt x="3750134" y="1003548"/>
                  <a:pt x="3749688" y="1004887"/>
                </a:cubicBezTo>
                <a:cubicBezTo>
                  <a:pt x="3750878" y="1002283"/>
                  <a:pt x="3752739" y="999585"/>
                  <a:pt x="3755268" y="996795"/>
                </a:cubicBezTo>
                <a:cubicBezTo>
                  <a:pt x="3757799" y="994004"/>
                  <a:pt x="3760775" y="991437"/>
                  <a:pt x="3764198" y="989093"/>
                </a:cubicBezTo>
                <a:cubicBezTo>
                  <a:pt x="3767621" y="986749"/>
                  <a:pt x="3771398" y="984796"/>
                  <a:pt x="3775528" y="983233"/>
                </a:cubicBezTo>
                <a:cubicBezTo>
                  <a:pt x="3779658" y="981670"/>
                  <a:pt x="3783918" y="980889"/>
                  <a:pt x="3788308" y="980889"/>
                </a:cubicBezTo>
                <a:cubicBezTo>
                  <a:pt x="3793071" y="980889"/>
                  <a:pt x="3797126" y="981577"/>
                  <a:pt x="3800475" y="982954"/>
                </a:cubicBezTo>
                <a:cubicBezTo>
                  <a:pt x="3803824" y="984330"/>
                  <a:pt x="3806558" y="986228"/>
                  <a:pt x="3808679" y="988646"/>
                </a:cubicBezTo>
                <a:cubicBezTo>
                  <a:pt x="3810800" y="991065"/>
                  <a:pt x="3812344" y="993948"/>
                  <a:pt x="3813312" y="997297"/>
                </a:cubicBezTo>
                <a:cubicBezTo>
                  <a:pt x="3814279" y="1000646"/>
                  <a:pt x="3814763" y="1004255"/>
                  <a:pt x="3814763" y="1008124"/>
                </a:cubicBezTo>
                <a:cubicBezTo>
                  <a:pt x="3814763" y="1010803"/>
                  <a:pt x="3814614" y="1013408"/>
                  <a:pt x="3814316" y="1015938"/>
                </a:cubicBezTo>
                <a:cubicBezTo>
                  <a:pt x="3814018" y="1018468"/>
                  <a:pt x="3813609" y="1021035"/>
                  <a:pt x="3813088" y="1023640"/>
                </a:cubicBezTo>
                <a:lnTo>
                  <a:pt x="3800587" y="1086371"/>
                </a:lnTo>
                <a:cubicBezTo>
                  <a:pt x="3800438" y="1086966"/>
                  <a:pt x="3800178" y="1087468"/>
                  <a:pt x="3799806" y="1087878"/>
                </a:cubicBezTo>
                <a:cubicBezTo>
                  <a:pt x="3799433" y="1088287"/>
                  <a:pt x="3798856" y="1088640"/>
                  <a:pt x="3798075" y="1088938"/>
                </a:cubicBezTo>
                <a:cubicBezTo>
                  <a:pt x="3797294" y="1089236"/>
                  <a:pt x="3796308" y="1089459"/>
                  <a:pt x="3795117" y="1089608"/>
                </a:cubicBezTo>
                <a:cubicBezTo>
                  <a:pt x="3793927" y="1089757"/>
                  <a:pt x="3792401" y="1089831"/>
                  <a:pt x="3790541" y="1089831"/>
                </a:cubicBezTo>
                <a:cubicBezTo>
                  <a:pt x="3788755" y="1089831"/>
                  <a:pt x="3787285" y="1089757"/>
                  <a:pt x="3786132" y="1089608"/>
                </a:cubicBezTo>
                <a:cubicBezTo>
                  <a:pt x="3784979" y="1089459"/>
                  <a:pt x="3784086" y="1089236"/>
                  <a:pt x="3783453" y="1088938"/>
                </a:cubicBezTo>
                <a:cubicBezTo>
                  <a:pt x="3782821" y="1088640"/>
                  <a:pt x="3782411" y="1088287"/>
                  <a:pt x="3782225" y="1087878"/>
                </a:cubicBezTo>
                <a:cubicBezTo>
                  <a:pt x="3782039" y="1087468"/>
                  <a:pt x="3781983" y="1086966"/>
                  <a:pt x="3782058" y="1086371"/>
                </a:cubicBezTo>
                <a:lnTo>
                  <a:pt x="3794448" y="1024309"/>
                </a:lnTo>
                <a:cubicBezTo>
                  <a:pt x="3794820" y="1022375"/>
                  <a:pt x="3795136" y="1020198"/>
                  <a:pt x="3795396" y="1017780"/>
                </a:cubicBezTo>
                <a:cubicBezTo>
                  <a:pt x="3795657" y="1015361"/>
                  <a:pt x="3795787" y="1013259"/>
                  <a:pt x="3795787" y="1011473"/>
                </a:cubicBezTo>
                <a:cubicBezTo>
                  <a:pt x="3795787" y="1009315"/>
                  <a:pt x="3795564" y="1007343"/>
                  <a:pt x="3795117" y="1005557"/>
                </a:cubicBezTo>
                <a:cubicBezTo>
                  <a:pt x="3794671" y="1003771"/>
                  <a:pt x="3793945" y="1002227"/>
                  <a:pt x="3792941" y="1000925"/>
                </a:cubicBezTo>
                <a:cubicBezTo>
                  <a:pt x="3791936" y="999623"/>
                  <a:pt x="3790634" y="998599"/>
                  <a:pt x="3789034" y="997855"/>
                </a:cubicBezTo>
                <a:cubicBezTo>
                  <a:pt x="3787434" y="997111"/>
                  <a:pt x="3785481" y="996739"/>
                  <a:pt x="3783174" y="996739"/>
                </a:cubicBezTo>
                <a:cubicBezTo>
                  <a:pt x="3779230" y="996739"/>
                  <a:pt x="3775193" y="997892"/>
                  <a:pt x="3771063" y="1000199"/>
                </a:cubicBezTo>
                <a:cubicBezTo>
                  <a:pt x="3766933" y="1002506"/>
                  <a:pt x="3763101" y="1005687"/>
                  <a:pt x="3759566" y="1009743"/>
                </a:cubicBezTo>
                <a:cubicBezTo>
                  <a:pt x="3756031" y="1013798"/>
                  <a:pt x="3752869" y="1018580"/>
                  <a:pt x="3750078" y="1024086"/>
                </a:cubicBezTo>
                <a:cubicBezTo>
                  <a:pt x="3747288" y="1029593"/>
                  <a:pt x="3745260" y="1035509"/>
                  <a:pt x="3743995" y="1041834"/>
                </a:cubicBezTo>
                <a:lnTo>
                  <a:pt x="3735065" y="1086371"/>
                </a:lnTo>
                <a:cubicBezTo>
                  <a:pt x="3734916" y="1086966"/>
                  <a:pt x="3734656" y="1087468"/>
                  <a:pt x="3734284" y="1087878"/>
                </a:cubicBezTo>
                <a:cubicBezTo>
                  <a:pt x="3733912" y="1088287"/>
                  <a:pt x="3733354" y="1088640"/>
                  <a:pt x="3732610" y="1088938"/>
                </a:cubicBezTo>
                <a:cubicBezTo>
                  <a:pt x="3731865" y="1089236"/>
                  <a:pt x="3730879" y="1089459"/>
                  <a:pt x="3729652" y="1089608"/>
                </a:cubicBezTo>
                <a:cubicBezTo>
                  <a:pt x="3728424" y="1089757"/>
                  <a:pt x="3726917" y="1089831"/>
                  <a:pt x="3725131" y="1089831"/>
                </a:cubicBezTo>
                <a:cubicBezTo>
                  <a:pt x="3723270" y="1089831"/>
                  <a:pt x="3721764" y="1089757"/>
                  <a:pt x="3720610" y="1089608"/>
                </a:cubicBezTo>
                <a:cubicBezTo>
                  <a:pt x="3719457" y="1089459"/>
                  <a:pt x="3718564" y="1089236"/>
                  <a:pt x="3717931" y="1088938"/>
                </a:cubicBezTo>
                <a:cubicBezTo>
                  <a:pt x="3717299" y="1088640"/>
                  <a:pt x="3716890" y="1088287"/>
                  <a:pt x="3716703" y="1087878"/>
                </a:cubicBezTo>
                <a:cubicBezTo>
                  <a:pt x="3716518" y="1087468"/>
                  <a:pt x="3716499" y="1086966"/>
                  <a:pt x="3716648" y="1086371"/>
                </a:cubicBezTo>
                <a:lnTo>
                  <a:pt x="3746339" y="937245"/>
                </a:lnTo>
                <a:cubicBezTo>
                  <a:pt x="3746488" y="936650"/>
                  <a:pt x="3746730" y="936129"/>
                  <a:pt x="3747065" y="935682"/>
                </a:cubicBezTo>
                <a:cubicBezTo>
                  <a:pt x="3747399" y="935236"/>
                  <a:pt x="3747958" y="934864"/>
                  <a:pt x="3748739" y="934566"/>
                </a:cubicBezTo>
                <a:cubicBezTo>
                  <a:pt x="3749520" y="934268"/>
                  <a:pt x="3750525" y="934045"/>
                  <a:pt x="3751753" y="933896"/>
                </a:cubicBezTo>
                <a:cubicBezTo>
                  <a:pt x="3752980" y="933747"/>
                  <a:pt x="3754525" y="933673"/>
                  <a:pt x="3756385" y="933673"/>
                </a:cubicBezTo>
                <a:close/>
                <a:moveTo>
                  <a:pt x="3308710" y="933673"/>
                </a:moveTo>
                <a:cubicBezTo>
                  <a:pt x="3310496" y="933673"/>
                  <a:pt x="3311947" y="933747"/>
                  <a:pt x="3313063" y="933896"/>
                </a:cubicBezTo>
                <a:cubicBezTo>
                  <a:pt x="3314179" y="934045"/>
                  <a:pt x="3315072" y="934268"/>
                  <a:pt x="3315742" y="934566"/>
                </a:cubicBezTo>
                <a:cubicBezTo>
                  <a:pt x="3316412" y="934864"/>
                  <a:pt x="3316821" y="935236"/>
                  <a:pt x="3316970" y="935682"/>
                </a:cubicBezTo>
                <a:cubicBezTo>
                  <a:pt x="3317118" y="936129"/>
                  <a:pt x="3317156" y="936650"/>
                  <a:pt x="3317081" y="937245"/>
                </a:cubicBezTo>
                <a:lnTo>
                  <a:pt x="3308152" y="982117"/>
                </a:lnTo>
                <a:cubicBezTo>
                  <a:pt x="3307780" y="984051"/>
                  <a:pt x="3307333" y="986061"/>
                  <a:pt x="3306812" y="988144"/>
                </a:cubicBezTo>
                <a:cubicBezTo>
                  <a:pt x="3306291" y="990228"/>
                  <a:pt x="3305752" y="992293"/>
                  <a:pt x="3305194" y="994339"/>
                </a:cubicBezTo>
                <a:cubicBezTo>
                  <a:pt x="3304636" y="996386"/>
                  <a:pt x="3304078" y="998320"/>
                  <a:pt x="3303520" y="1000143"/>
                </a:cubicBezTo>
                <a:cubicBezTo>
                  <a:pt x="3302961" y="1001967"/>
                  <a:pt x="3302459" y="1003548"/>
                  <a:pt x="3302012" y="1004887"/>
                </a:cubicBezTo>
                <a:cubicBezTo>
                  <a:pt x="3303203" y="1002283"/>
                  <a:pt x="3305082" y="999585"/>
                  <a:pt x="3307649" y="996795"/>
                </a:cubicBezTo>
                <a:cubicBezTo>
                  <a:pt x="3310217" y="994004"/>
                  <a:pt x="3313231" y="991437"/>
                  <a:pt x="3316691" y="989093"/>
                </a:cubicBezTo>
                <a:cubicBezTo>
                  <a:pt x="3320151" y="986749"/>
                  <a:pt x="3323927" y="984796"/>
                  <a:pt x="3328020" y="983233"/>
                </a:cubicBezTo>
                <a:cubicBezTo>
                  <a:pt x="3332113" y="981670"/>
                  <a:pt x="3336243" y="980889"/>
                  <a:pt x="3340410" y="980889"/>
                </a:cubicBezTo>
                <a:cubicBezTo>
                  <a:pt x="3344875" y="980889"/>
                  <a:pt x="3348707" y="981484"/>
                  <a:pt x="3351907" y="982675"/>
                </a:cubicBezTo>
                <a:cubicBezTo>
                  <a:pt x="3355107" y="983865"/>
                  <a:pt x="3357823" y="985447"/>
                  <a:pt x="3360056" y="987419"/>
                </a:cubicBezTo>
                <a:cubicBezTo>
                  <a:pt x="3362288" y="989391"/>
                  <a:pt x="3364093" y="991642"/>
                  <a:pt x="3365469" y="994172"/>
                </a:cubicBezTo>
                <a:cubicBezTo>
                  <a:pt x="3366846" y="996702"/>
                  <a:pt x="3367906" y="999306"/>
                  <a:pt x="3368650" y="1001985"/>
                </a:cubicBezTo>
                <a:cubicBezTo>
                  <a:pt x="3369395" y="1004664"/>
                  <a:pt x="3369915" y="1007324"/>
                  <a:pt x="3370213" y="1009966"/>
                </a:cubicBezTo>
                <a:cubicBezTo>
                  <a:pt x="3370511" y="1012608"/>
                  <a:pt x="3370660" y="1015045"/>
                  <a:pt x="3370660" y="1017277"/>
                </a:cubicBezTo>
                <a:cubicBezTo>
                  <a:pt x="3370660" y="1021742"/>
                  <a:pt x="3370250" y="1026672"/>
                  <a:pt x="3369432" y="1032067"/>
                </a:cubicBezTo>
                <a:cubicBezTo>
                  <a:pt x="3368613" y="1037462"/>
                  <a:pt x="3367292" y="1042894"/>
                  <a:pt x="3365469" y="1048364"/>
                </a:cubicBezTo>
                <a:cubicBezTo>
                  <a:pt x="3363646" y="1053833"/>
                  <a:pt x="3361358" y="1059154"/>
                  <a:pt x="3358605" y="1064326"/>
                </a:cubicBezTo>
                <a:cubicBezTo>
                  <a:pt x="3355851" y="1069497"/>
                  <a:pt x="3352484" y="1074074"/>
                  <a:pt x="3348503" y="1078055"/>
                </a:cubicBezTo>
                <a:cubicBezTo>
                  <a:pt x="3344521" y="1082036"/>
                  <a:pt x="3339945" y="1085236"/>
                  <a:pt x="3334773" y="1087654"/>
                </a:cubicBezTo>
                <a:cubicBezTo>
                  <a:pt x="3329602" y="1090073"/>
                  <a:pt x="3323779" y="1091282"/>
                  <a:pt x="3317305" y="1091282"/>
                </a:cubicBezTo>
                <a:cubicBezTo>
                  <a:pt x="3310607" y="1091282"/>
                  <a:pt x="3304877" y="1090017"/>
                  <a:pt x="3300115" y="1087487"/>
                </a:cubicBezTo>
                <a:cubicBezTo>
                  <a:pt x="3295353" y="1084957"/>
                  <a:pt x="3291111" y="1081311"/>
                  <a:pt x="3287390" y="1076548"/>
                </a:cubicBezTo>
                <a:lnTo>
                  <a:pt x="3285381" y="1086371"/>
                </a:lnTo>
                <a:cubicBezTo>
                  <a:pt x="3285232" y="1087636"/>
                  <a:pt x="3284432" y="1088529"/>
                  <a:pt x="3282981" y="1089050"/>
                </a:cubicBezTo>
                <a:cubicBezTo>
                  <a:pt x="3281530" y="1089570"/>
                  <a:pt x="3279316" y="1089831"/>
                  <a:pt x="3276340" y="1089831"/>
                </a:cubicBezTo>
                <a:cubicBezTo>
                  <a:pt x="3273214" y="1089831"/>
                  <a:pt x="3271131" y="1089533"/>
                  <a:pt x="3270089" y="1088938"/>
                </a:cubicBezTo>
                <a:cubicBezTo>
                  <a:pt x="3269047" y="1088343"/>
                  <a:pt x="3268675" y="1087487"/>
                  <a:pt x="3268973" y="1086371"/>
                </a:cubicBezTo>
                <a:lnTo>
                  <a:pt x="3298664" y="937245"/>
                </a:lnTo>
                <a:cubicBezTo>
                  <a:pt x="3298813" y="936650"/>
                  <a:pt x="3299055" y="936129"/>
                  <a:pt x="3299389" y="935682"/>
                </a:cubicBezTo>
                <a:cubicBezTo>
                  <a:pt x="3299724" y="935236"/>
                  <a:pt x="3300282" y="934864"/>
                  <a:pt x="3301064" y="934566"/>
                </a:cubicBezTo>
                <a:cubicBezTo>
                  <a:pt x="3301845" y="934268"/>
                  <a:pt x="3302850" y="934045"/>
                  <a:pt x="3304078" y="933896"/>
                </a:cubicBezTo>
                <a:cubicBezTo>
                  <a:pt x="3305305" y="933747"/>
                  <a:pt x="3306849" y="933673"/>
                  <a:pt x="3308710" y="933673"/>
                </a:cubicBezTo>
                <a:close/>
                <a:moveTo>
                  <a:pt x="2784835" y="933673"/>
                </a:moveTo>
                <a:cubicBezTo>
                  <a:pt x="2786621" y="933673"/>
                  <a:pt x="2788091" y="933747"/>
                  <a:pt x="2789244" y="933896"/>
                </a:cubicBezTo>
                <a:cubicBezTo>
                  <a:pt x="2790397" y="934045"/>
                  <a:pt x="2791290" y="934268"/>
                  <a:pt x="2791923" y="934566"/>
                </a:cubicBezTo>
                <a:cubicBezTo>
                  <a:pt x="2792555" y="934864"/>
                  <a:pt x="2792946" y="935236"/>
                  <a:pt x="2793095" y="935682"/>
                </a:cubicBezTo>
                <a:cubicBezTo>
                  <a:pt x="2793244" y="936129"/>
                  <a:pt x="2793281" y="936650"/>
                  <a:pt x="2793206" y="937245"/>
                </a:cubicBezTo>
                <a:lnTo>
                  <a:pt x="2763515" y="1086371"/>
                </a:lnTo>
                <a:cubicBezTo>
                  <a:pt x="2763366" y="1086966"/>
                  <a:pt x="2763106" y="1087468"/>
                  <a:pt x="2762734" y="1087878"/>
                </a:cubicBezTo>
                <a:cubicBezTo>
                  <a:pt x="2762362" y="1088287"/>
                  <a:pt x="2761804" y="1088640"/>
                  <a:pt x="2761060" y="1088938"/>
                </a:cubicBezTo>
                <a:cubicBezTo>
                  <a:pt x="2760315" y="1089236"/>
                  <a:pt x="2759329" y="1089459"/>
                  <a:pt x="2758102" y="1089608"/>
                </a:cubicBezTo>
                <a:cubicBezTo>
                  <a:pt x="2756874" y="1089757"/>
                  <a:pt x="2755367" y="1089831"/>
                  <a:pt x="2753581" y="1089831"/>
                </a:cubicBezTo>
                <a:cubicBezTo>
                  <a:pt x="2751720" y="1089831"/>
                  <a:pt x="2750214" y="1089757"/>
                  <a:pt x="2749060" y="1089608"/>
                </a:cubicBezTo>
                <a:cubicBezTo>
                  <a:pt x="2747907" y="1089459"/>
                  <a:pt x="2747014" y="1089236"/>
                  <a:pt x="2746381" y="1088938"/>
                </a:cubicBezTo>
                <a:cubicBezTo>
                  <a:pt x="2745749" y="1088640"/>
                  <a:pt x="2745340" y="1088287"/>
                  <a:pt x="2745153" y="1087878"/>
                </a:cubicBezTo>
                <a:cubicBezTo>
                  <a:pt x="2744967" y="1087468"/>
                  <a:pt x="2744949" y="1086966"/>
                  <a:pt x="2745098" y="1086371"/>
                </a:cubicBezTo>
                <a:lnTo>
                  <a:pt x="2774789" y="937245"/>
                </a:lnTo>
                <a:cubicBezTo>
                  <a:pt x="2774938" y="936650"/>
                  <a:pt x="2775179" y="936129"/>
                  <a:pt x="2775515" y="935682"/>
                </a:cubicBezTo>
                <a:cubicBezTo>
                  <a:pt x="2775849" y="935236"/>
                  <a:pt x="2776408" y="934864"/>
                  <a:pt x="2777189" y="934566"/>
                </a:cubicBezTo>
                <a:cubicBezTo>
                  <a:pt x="2777970" y="934268"/>
                  <a:pt x="2778975" y="934045"/>
                  <a:pt x="2780203" y="933896"/>
                </a:cubicBezTo>
                <a:cubicBezTo>
                  <a:pt x="2781430" y="933747"/>
                  <a:pt x="2782975" y="933673"/>
                  <a:pt x="2784835" y="933673"/>
                </a:cubicBezTo>
                <a:close/>
                <a:moveTo>
                  <a:pt x="2441935" y="933673"/>
                </a:moveTo>
                <a:cubicBezTo>
                  <a:pt x="2443721" y="933673"/>
                  <a:pt x="2445191" y="933747"/>
                  <a:pt x="2446344" y="933896"/>
                </a:cubicBezTo>
                <a:cubicBezTo>
                  <a:pt x="2447497" y="934045"/>
                  <a:pt x="2448390" y="934268"/>
                  <a:pt x="2449023" y="934566"/>
                </a:cubicBezTo>
                <a:cubicBezTo>
                  <a:pt x="2449655" y="934864"/>
                  <a:pt x="2450046" y="935236"/>
                  <a:pt x="2450195" y="935682"/>
                </a:cubicBezTo>
                <a:cubicBezTo>
                  <a:pt x="2450344" y="936129"/>
                  <a:pt x="2450381" y="936650"/>
                  <a:pt x="2450306" y="937245"/>
                </a:cubicBezTo>
                <a:lnTo>
                  <a:pt x="2441377" y="982675"/>
                </a:lnTo>
                <a:cubicBezTo>
                  <a:pt x="2441005" y="984609"/>
                  <a:pt x="2440558" y="986581"/>
                  <a:pt x="2440037" y="988591"/>
                </a:cubicBezTo>
                <a:cubicBezTo>
                  <a:pt x="2439516" y="990600"/>
                  <a:pt x="2438977" y="992590"/>
                  <a:pt x="2438419" y="994562"/>
                </a:cubicBezTo>
                <a:cubicBezTo>
                  <a:pt x="2437861" y="996534"/>
                  <a:pt x="2437303" y="998413"/>
                  <a:pt x="2436745" y="1000199"/>
                </a:cubicBezTo>
                <a:cubicBezTo>
                  <a:pt x="2436186" y="1001985"/>
                  <a:pt x="2435684" y="1003548"/>
                  <a:pt x="2435238" y="1004887"/>
                </a:cubicBezTo>
                <a:cubicBezTo>
                  <a:pt x="2436428" y="1002283"/>
                  <a:pt x="2438288" y="999585"/>
                  <a:pt x="2440818" y="996795"/>
                </a:cubicBezTo>
                <a:cubicBezTo>
                  <a:pt x="2443349" y="994004"/>
                  <a:pt x="2446325" y="991437"/>
                  <a:pt x="2449748" y="989093"/>
                </a:cubicBezTo>
                <a:cubicBezTo>
                  <a:pt x="2453171" y="986749"/>
                  <a:pt x="2456948" y="984796"/>
                  <a:pt x="2461078" y="983233"/>
                </a:cubicBezTo>
                <a:cubicBezTo>
                  <a:pt x="2465208" y="981670"/>
                  <a:pt x="2469468" y="980889"/>
                  <a:pt x="2473859" y="980889"/>
                </a:cubicBezTo>
                <a:cubicBezTo>
                  <a:pt x="2478621" y="980889"/>
                  <a:pt x="2482677" y="981577"/>
                  <a:pt x="2486025" y="982954"/>
                </a:cubicBezTo>
                <a:cubicBezTo>
                  <a:pt x="2489374" y="984330"/>
                  <a:pt x="2492109" y="986228"/>
                  <a:pt x="2494229" y="988646"/>
                </a:cubicBezTo>
                <a:cubicBezTo>
                  <a:pt x="2496350" y="991065"/>
                  <a:pt x="2497894" y="993948"/>
                  <a:pt x="2498862" y="997297"/>
                </a:cubicBezTo>
                <a:cubicBezTo>
                  <a:pt x="2499829" y="1000646"/>
                  <a:pt x="2500313" y="1004255"/>
                  <a:pt x="2500313" y="1008124"/>
                </a:cubicBezTo>
                <a:cubicBezTo>
                  <a:pt x="2500313" y="1010803"/>
                  <a:pt x="2500164" y="1013408"/>
                  <a:pt x="2499866" y="1015938"/>
                </a:cubicBezTo>
                <a:cubicBezTo>
                  <a:pt x="2499568" y="1018468"/>
                  <a:pt x="2499159" y="1021035"/>
                  <a:pt x="2498638" y="1023640"/>
                </a:cubicBezTo>
                <a:lnTo>
                  <a:pt x="2486137" y="1086371"/>
                </a:lnTo>
                <a:cubicBezTo>
                  <a:pt x="2485988" y="1086966"/>
                  <a:pt x="2485728" y="1087468"/>
                  <a:pt x="2485355" y="1087878"/>
                </a:cubicBezTo>
                <a:cubicBezTo>
                  <a:pt x="2484983" y="1088287"/>
                  <a:pt x="2484407" y="1088640"/>
                  <a:pt x="2483625" y="1088938"/>
                </a:cubicBezTo>
                <a:cubicBezTo>
                  <a:pt x="2482844" y="1089236"/>
                  <a:pt x="2481858" y="1089459"/>
                  <a:pt x="2480667" y="1089608"/>
                </a:cubicBezTo>
                <a:cubicBezTo>
                  <a:pt x="2479477" y="1089757"/>
                  <a:pt x="2477951" y="1089831"/>
                  <a:pt x="2476091" y="1089831"/>
                </a:cubicBezTo>
                <a:cubicBezTo>
                  <a:pt x="2474305" y="1089831"/>
                  <a:pt x="2472835" y="1089757"/>
                  <a:pt x="2471682" y="1089608"/>
                </a:cubicBezTo>
                <a:cubicBezTo>
                  <a:pt x="2470528" y="1089459"/>
                  <a:pt x="2469635" y="1089236"/>
                  <a:pt x="2469003" y="1088938"/>
                </a:cubicBezTo>
                <a:cubicBezTo>
                  <a:pt x="2468371" y="1088640"/>
                  <a:pt x="2467961" y="1088287"/>
                  <a:pt x="2467775" y="1087878"/>
                </a:cubicBezTo>
                <a:cubicBezTo>
                  <a:pt x="2467589" y="1087468"/>
                  <a:pt x="2467533" y="1086966"/>
                  <a:pt x="2467608" y="1086371"/>
                </a:cubicBezTo>
                <a:lnTo>
                  <a:pt x="2479998" y="1024309"/>
                </a:lnTo>
                <a:cubicBezTo>
                  <a:pt x="2480370" y="1022375"/>
                  <a:pt x="2480686" y="1020198"/>
                  <a:pt x="2480946" y="1017780"/>
                </a:cubicBezTo>
                <a:cubicBezTo>
                  <a:pt x="2481207" y="1015361"/>
                  <a:pt x="2481337" y="1013259"/>
                  <a:pt x="2481337" y="1011473"/>
                </a:cubicBezTo>
                <a:cubicBezTo>
                  <a:pt x="2481337" y="1009315"/>
                  <a:pt x="2481114" y="1007343"/>
                  <a:pt x="2480667" y="1005557"/>
                </a:cubicBezTo>
                <a:cubicBezTo>
                  <a:pt x="2480221" y="1003771"/>
                  <a:pt x="2479495" y="1002227"/>
                  <a:pt x="2478491" y="1000925"/>
                </a:cubicBezTo>
                <a:cubicBezTo>
                  <a:pt x="2477486" y="999623"/>
                  <a:pt x="2476184" y="998599"/>
                  <a:pt x="2474584" y="997855"/>
                </a:cubicBezTo>
                <a:cubicBezTo>
                  <a:pt x="2472984" y="997111"/>
                  <a:pt x="2471031" y="996739"/>
                  <a:pt x="2468724" y="996739"/>
                </a:cubicBezTo>
                <a:cubicBezTo>
                  <a:pt x="2464780" y="996739"/>
                  <a:pt x="2460743" y="997892"/>
                  <a:pt x="2456613" y="1000199"/>
                </a:cubicBezTo>
                <a:cubicBezTo>
                  <a:pt x="2452483" y="1002506"/>
                  <a:pt x="2448651" y="1005687"/>
                  <a:pt x="2445116" y="1009743"/>
                </a:cubicBezTo>
                <a:cubicBezTo>
                  <a:pt x="2441581" y="1013798"/>
                  <a:pt x="2438419" y="1018580"/>
                  <a:pt x="2435628" y="1024086"/>
                </a:cubicBezTo>
                <a:cubicBezTo>
                  <a:pt x="2432838" y="1029593"/>
                  <a:pt x="2430810" y="1035509"/>
                  <a:pt x="2429545" y="1041834"/>
                </a:cubicBezTo>
                <a:lnTo>
                  <a:pt x="2420615" y="1086371"/>
                </a:lnTo>
                <a:cubicBezTo>
                  <a:pt x="2420466" y="1086966"/>
                  <a:pt x="2420206" y="1087468"/>
                  <a:pt x="2419834" y="1087878"/>
                </a:cubicBezTo>
                <a:cubicBezTo>
                  <a:pt x="2419462" y="1088287"/>
                  <a:pt x="2418904" y="1088640"/>
                  <a:pt x="2418160" y="1088938"/>
                </a:cubicBezTo>
                <a:cubicBezTo>
                  <a:pt x="2417415" y="1089236"/>
                  <a:pt x="2416429" y="1089459"/>
                  <a:pt x="2415201" y="1089608"/>
                </a:cubicBezTo>
                <a:cubicBezTo>
                  <a:pt x="2413974" y="1089757"/>
                  <a:pt x="2412467" y="1089831"/>
                  <a:pt x="2410681" y="1089831"/>
                </a:cubicBezTo>
                <a:cubicBezTo>
                  <a:pt x="2408821" y="1089831"/>
                  <a:pt x="2407314" y="1089757"/>
                  <a:pt x="2406160" y="1089608"/>
                </a:cubicBezTo>
                <a:cubicBezTo>
                  <a:pt x="2405007" y="1089459"/>
                  <a:pt x="2404114" y="1089236"/>
                  <a:pt x="2403481" y="1088938"/>
                </a:cubicBezTo>
                <a:cubicBezTo>
                  <a:pt x="2402849" y="1088640"/>
                  <a:pt x="2402440" y="1088287"/>
                  <a:pt x="2402254" y="1087878"/>
                </a:cubicBezTo>
                <a:cubicBezTo>
                  <a:pt x="2402067" y="1087468"/>
                  <a:pt x="2402049" y="1086966"/>
                  <a:pt x="2402198" y="1086371"/>
                </a:cubicBezTo>
                <a:lnTo>
                  <a:pt x="2431889" y="937245"/>
                </a:lnTo>
                <a:cubicBezTo>
                  <a:pt x="2432038" y="936650"/>
                  <a:pt x="2432279" y="936129"/>
                  <a:pt x="2432614" y="935682"/>
                </a:cubicBezTo>
                <a:cubicBezTo>
                  <a:pt x="2432949" y="935236"/>
                  <a:pt x="2433508" y="934864"/>
                  <a:pt x="2434289" y="934566"/>
                </a:cubicBezTo>
                <a:cubicBezTo>
                  <a:pt x="2435070" y="934268"/>
                  <a:pt x="2436075" y="934045"/>
                  <a:pt x="2437303" y="933896"/>
                </a:cubicBezTo>
                <a:cubicBezTo>
                  <a:pt x="2438530" y="933747"/>
                  <a:pt x="2440075" y="933673"/>
                  <a:pt x="2441935" y="933673"/>
                </a:cubicBezTo>
                <a:close/>
                <a:moveTo>
                  <a:pt x="1546585" y="933673"/>
                </a:moveTo>
                <a:cubicBezTo>
                  <a:pt x="1548371" y="933673"/>
                  <a:pt x="1549840" y="933747"/>
                  <a:pt x="1550994" y="933896"/>
                </a:cubicBezTo>
                <a:cubicBezTo>
                  <a:pt x="1552147" y="934045"/>
                  <a:pt x="1553040" y="934268"/>
                  <a:pt x="1553673" y="934566"/>
                </a:cubicBezTo>
                <a:cubicBezTo>
                  <a:pt x="1554305" y="934864"/>
                  <a:pt x="1554696" y="935236"/>
                  <a:pt x="1554845" y="935682"/>
                </a:cubicBezTo>
                <a:cubicBezTo>
                  <a:pt x="1554994" y="936129"/>
                  <a:pt x="1555031" y="936650"/>
                  <a:pt x="1554957" y="937245"/>
                </a:cubicBezTo>
                <a:lnTo>
                  <a:pt x="1525265" y="1086371"/>
                </a:lnTo>
                <a:cubicBezTo>
                  <a:pt x="1525116" y="1086966"/>
                  <a:pt x="1524856" y="1087468"/>
                  <a:pt x="1524484" y="1087878"/>
                </a:cubicBezTo>
                <a:cubicBezTo>
                  <a:pt x="1524112" y="1088287"/>
                  <a:pt x="1523554" y="1088640"/>
                  <a:pt x="1522810" y="1088938"/>
                </a:cubicBezTo>
                <a:cubicBezTo>
                  <a:pt x="1522065" y="1089236"/>
                  <a:pt x="1521080" y="1089459"/>
                  <a:pt x="1519852" y="1089608"/>
                </a:cubicBezTo>
                <a:cubicBezTo>
                  <a:pt x="1518624" y="1089757"/>
                  <a:pt x="1517117" y="1089831"/>
                  <a:pt x="1515331" y="1089831"/>
                </a:cubicBezTo>
                <a:cubicBezTo>
                  <a:pt x="1513471" y="1089831"/>
                  <a:pt x="1511964" y="1089757"/>
                  <a:pt x="1510811" y="1089608"/>
                </a:cubicBezTo>
                <a:cubicBezTo>
                  <a:pt x="1509657" y="1089459"/>
                  <a:pt x="1508764" y="1089236"/>
                  <a:pt x="1508131" y="1088938"/>
                </a:cubicBezTo>
                <a:cubicBezTo>
                  <a:pt x="1507499" y="1088640"/>
                  <a:pt x="1507090" y="1088287"/>
                  <a:pt x="1506904" y="1087878"/>
                </a:cubicBezTo>
                <a:cubicBezTo>
                  <a:pt x="1506718" y="1087468"/>
                  <a:pt x="1506699" y="1086966"/>
                  <a:pt x="1506848" y="1086371"/>
                </a:cubicBezTo>
                <a:lnTo>
                  <a:pt x="1536539" y="937245"/>
                </a:lnTo>
                <a:cubicBezTo>
                  <a:pt x="1536688" y="936650"/>
                  <a:pt x="1536930" y="936129"/>
                  <a:pt x="1537264" y="935682"/>
                </a:cubicBezTo>
                <a:cubicBezTo>
                  <a:pt x="1537600" y="935236"/>
                  <a:pt x="1538157" y="934864"/>
                  <a:pt x="1538939" y="934566"/>
                </a:cubicBezTo>
                <a:cubicBezTo>
                  <a:pt x="1539720" y="934268"/>
                  <a:pt x="1540725" y="934045"/>
                  <a:pt x="1541953" y="933896"/>
                </a:cubicBezTo>
                <a:cubicBezTo>
                  <a:pt x="1543180" y="933747"/>
                  <a:pt x="1544725" y="933673"/>
                  <a:pt x="1546585" y="933673"/>
                </a:cubicBezTo>
                <a:close/>
                <a:moveTo>
                  <a:pt x="1327510" y="933673"/>
                </a:moveTo>
                <a:cubicBezTo>
                  <a:pt x="1329296" y="933673"/>
                  <a:pt x="1330766" y="933747"/>
                  <a:pt x="1331919" y="933896"/>
                </a:cubicBezTo>
                <a:cubicBezTo>
                  <a:pt x="1333072" y="934045"/>
                  <a:pt x="1333965" y="934268"/>
                  <a:pt x="1334598" y="934566"/>
                </a:cubicBezTo>
                <a:cubicBezTo>
                  <a:pt x="1335230" y="934864"/>
                  <a:pt x="1335621" y="935236"/>
                  <a:pt x="1335770" y="935682"/>
                </a:cubicBezTo>
                <a:cubicBezTo>
                  <a:pt x="1335919" y="936129"/>
                  <a:pt x="1335956" y="936650"/>
                  <a:pt x="1335882" y="937245"/>
                </a:cubicBezTo>
                <a:lnTo>
                  <a:pt x="1326952" y="982675"/>
                </a:lnTo>
                <a:cubicBezTo>
                  <a:pt x="1326580" y="984609"/>
                  <a:pt x="1326133" y="986581"/>
                  <a:pt x="1325612" y="988591"/>
                </a:cubicBezTo>
                <a:cubicBezTo>
                  <a:pt x="1325091" y="990600"/>
                  <a:pt x="1324552" y="992590"/>
                  <a:pt x="1323994" y="994562"/>
                </a:cubicBezTo>
                <a:cubicBezTo>
                  <a:pt x="1323436" y="996534"/>
                  <a:pt x="1322878" y="998413"/>
                  <a:pt x="1322319" y="1000199"/>
                </a:cubicBezTo>
                <a:cubicBezTo>
                  <a:pt x="1321762" y="1001985"/>
                  <a:pt x="1321259" y="1003548"/>
                  <a:pt x="1320813" y="1004887"/>
                </a:cubicBezTo>
                <a:cubicBezTo>
                  <a:pt x="1322003" y="1002283"/>
                  <a:pt x="1323864" y="999585"/>
                  <a:pt x="1326394" y="996795"/>
                </a:cubicBezTo>
                <a:cubicBezTo>
                  <a:pt x="1328924" y="994004"/>
                  <a:pt x="1331900" y="991437"/>
                  <a:pt x="1335323" y="989093"/>
                </a:cubicBezTo>
                <a:cubicBezTo>
                  <a:pt x="1338746" y="986749"/>
                  <a:pt x="1342523" y="984796"/>
                  <a:pt x="1346653" y="983233"/>
                </a:cubicBezTo>
                <a:cubicBezTo>
                  <a:pt x="1350783" y="981670"/>
                  <a:pt x="1355043" y="980889"/>
                  <a:pt x="1359434" y="980889"/>
                </a:cubicBezTo>
                <a:cubicBezTo>
                  <a:pt x="1364196" y="980889"/>
                  <a:pt x="1368252" y="981577"/>
                  <a:pt x="1371600" y="982954"/>
                </a:cubicBezTo>
                <a:cubicBezTo>
                  <a:pt x="1374949" y="984330"/>
                  <a:pt x="1377684" y="986228"/>
                  <a:pt x="1379804" y="988646"/>
                </a:cubicBezTo>
                <a:cubicBezTo>
                  <a:pt x="1381925" y="991065"/>
                  <a:pt x="1383469" y="993948"/>
                  <a:pt x="1384437" y="997297"/>
                </a:cubicBezTo>
                <a:cubicBezTo>
                  <a:pt x="1385404" y="1000646"/>
                  <a:pt x="1385888" y="1004255"/>
                  <a:pt x="1385888" y="1008124"/>
                </a:cubicBezTo>
                <a:cubicBezTo>
                  <a:pt x="1385888" y="1010803"/>
                  <a:pt x="1385739" y="1013408"/>
                  <a:pt x="1385441" y="1015938"/>
                </a:cubicBezTo>
                <a:cubicBezTo>
                  <a:pt x="1385144" y="1018468"/>
                  <a:pt x="1384734" y="1021035"/>
                  <a:pt x="1384213" y="1023640"/>
                </a:cubicBezTo>
                <a:lnTo>
                  <a:pt x="1371712" y="1086371"/>
                </a:lnTo>
                <a:cubicBezTo>
                  <a:pt x="1371563" y="1086966"/>
                  <a:pt x="1371303" y="1087468"/>
                  <a:pt x="1370931" y="1087878"/>
                </a:cubicBezTo>
                <a:cubicBezTo>
                  <a:pt x="1370559" y="1088287"/>
                  <a:pt x="1369982" y="1088640"/>
                  <a:pt x="1369200" y="1088938"/>
                </a:cubicBezTo>
                <a:cubicBezTo>
                  <a:pt x="1368419" y="1089236"/>
                  <a:pt x="1367433" y="1089459"/>
                  <a:pt x="1366242" y="1089608"/>
                </a:cubicBezTo>
                <a:cubicBezTo>
                  <a:pt x="1365052" y="1089757"/>
                  <a:pt x="1363526" y="1089831"/>
                  <a:pt x="1361666" y="1089831"/>
                </a:cubicBezTo>
                <a:cubicBezTo>
                  <a:pt x="1359880" y="1089831"/>
                  <a:pt x="1358410" y="1089757"/>
                  <a:pt x="1357257" y="1089608"/>
                </a:cubicBezTo>
                <a:cubicBezTo>
                  <a:pt x="1356104" y="1089459"/>
                  <a:pt x="1355211" y="1089236"/>
                  <a:pt x="1354578" y="1088938"/>
                </a:cubicBezTo>
                <a:cubicBezTo>
                  <a:pt x="1353945" y="1088640"/>
                  <a:pt x="1353536" y="1088287"/>
                  <a:pt x="1353350" y="1087878"/>
                </a:cubicBezTo>
                <a:cubicBezTo>
                  <a:pt x="1353164" y="1087468"/>
                  <a:pt x="1353108" y="1086966"/>
                  <a:pt x="1353183" y="1086371"/>
                </a:cubicBezTo>
                <a:lnTo>
                  <a:pt x="1365573" y="1024309"/>
                </a:lnTo>
                <a:cubicBezTo>
                  <a:pt x="1365945" y="1022375"/>
                  <a:pt x="1366261" y="1020198"/>
                  <a:pt x="1366521" y="1017780"/>
                </a:cubicBezTo>
                <a:cubicBezTo>
                  <a:pt x="1366782" y="1015361"/>
                  <a:pt x="1366912" y="1013259"/>
                  <a:pt x="1366912" y="1011473"/>
                </a:cubicBezTo>
                <a:cubicBezTo>
                  <a:pt x="1366912" y="1009315"/>
                  <a:pt x="1366689" y="1007343"/>
                  <a:pt x="1366242" y="1005557"/>
                </a:cubicBezTo>
                <a:cubicBezTo>
                  <a:pt x="1365796" y="1003771"/>
                  <a:pt x="1365071" y="1002227"/>
                  <a:pt x="1364066" y="1000925"/>
                </a:cubicBezTo>
                <a:cubicBezTo>
                  <a:pt x="1363061" y="999623"/>
                  <a:pt x="1361759" y="998599"/>
                  <a:pt x="1360159" y="997855"/>
                </a:cubicBezTo>
                <a:cubicBezTo>
                  <a:pt x="1358559" y="997111"/>
                  <a:pt x="1356606" y="996739"/>
                  <a:pt x="1354299" y="996739"/>
                </a:cubicBezTo>
                <a:cubicBezTo>
                  <a:pt x="1350355" y="996739"/>
                  <a:pt x="1346318" y="997892"/>
                  <a:pt x="1342188" y="1000199"/>
                </a:cubicBezTo>
                <a:cubicBezTo>
                  <a:pt x="1338058" y="1002506"/>
                  <a:pt x="1334226" y="1005687"/>
                  <a:pt x="1330691" y="1009743"/>
                </a:cubicBezTo>
                <a:cubicBezTo>
                  <a:pt x="1327156" y="1013798"/>
                  <a:pt x="1323994" y="1018580"/>
                  <a:pt x="1321204" y="1024086"/>
                </a:cubicBezTo>
                <a:cubicBezTo>
                  <a:pt x="1318413" y="1029593"/>
                  <a:pt x="1316385" y="1035509"/>
                  <a:pt x="1315120" y="1041834"/>
                </a:cubicBezTo>
                <a:lnTo>
                  <a:pt x="1306190" y="1086371"/>
                </a:lnTo>
                <a:cubicBezTo>
                  <a:pt x="1306042" y="1086966"/>
                  <a:pt x="1305781" y="1087468"/>
                  <a:pt x="1305409" y="1087878"/>
                </a:cubicBezTo>
                <a:cubicBezTo>
                  <a:pt x="1305037" y="1088287"/>
                  <a:pt x="1304479" y="1088640"/>
                  <a:pt x="1303735" y="1088938"/>
                </a:cubicBezTo>
                <a:cubicBezTo>
                  <a:pt x="1302991" y="1089236"/>
                  <a:pt x="1302004" y="1089459"/>
                  <a:pt x="1300777" y="1089608"/>
                </a:cubicBezTo>
                <a:cubicBezTo>
                  <a:pt x="1299549" y="1089757"/>
                  <a:pt x="1298042" y="1089831"/>
                  <a:pt x="1296256" y="1089831"/>
                </a:cubicBezTo>
                <a:cubicBezTo>
                  <a:pt x="1294396" y="1089831"/>
                  <a:pt x="1292889" y="1089757"/>
                  <a:pt x="1291735" y="1089608"/>
                </a:cubicBezTo>
                <a:cubicBezTo>
                  <a:pt x="1290582" y="1089459"/>
                  <a:pt x="1289689" y="1089236"/>
                  <a:pt x="1289057" y="1088938"/>
                </a:cubicBezTo>
                <a:cubicBezTo>
                  <a:pt x="1288424" y="1088640"/>
                  <a:pt x="1288015" y="1088287"/>
                  <a:pt x="1287829" y="1087878"/>
                </a:cubicBezTo>
                <a:cubicBezTo>
                  <a:pt x="1287643" y="1087468"/>
                  <a:pt x="1287624" y="1086966"/>
                  <a:pt x="1287773" y="1086371"/>
                </a:cubicBezTo>
                <a:lnTo>
                  <a:pt x="1317464" y="937245"/>
                </a:lnTo>
                <a:cubicBezTo>
                  <a:pt x="1317613" y="936650"/>
                  <a:pt x="1317855" y="936129"/>
                  <a:pt x="1318190" y="935682"/>
                </a:cubicBezTo>
                <a:cubicBezTo>
                  <a:pt x="1318524" y="935236"/>
                  <a:pt x="1319082" y="934864"/>
                  <a:pt x="1319864" y="934566"/>
                </a:cubicBezTo>
                <a:cubicBezTo>
                  <a:pt x="1320645" y="934268"/>
                  <a:pt x="1321650" y="934045"/>
                  <a:pt x="1322878" y="933896"/>
                </a:cubicBezTo>
                <a:cubicBezTo>
                  <a:pt x="1324105" y="933747"/>
                  <a:pt x="1325649" y="933673"/>
                  <a:pt x="1327510" y="933673"/>
                </a:cubicBezTo>
                <a:close/>
                <a:moveTo>
                  <a:pt x="2039652" y="932892"/>
                </a:moveTo>
                <a:cubicBezTo>
                  <a:pt x="2041290" y="932892"/>
                  <a:pt x="2043001" y="932985"/>
                  <a:pt x="2044787" y="933171"/>
                </a:cubicBezTo>
                <a:cubicBezTo>
                  <a:pt x="2046573" y="933357"/>
                  <a:pt x="2048229" y="933617"/>
                  <a:pt x="2049754" y="933952"/>
                </a:cubicBezTo>
                <a:cubicBezTo>
                  <a:pt x="2051280" y="934287"/>
                  <a:pt x="2052619" y="934678"/>
                  <a:pt x="2053772" y="935124"/>
                </a:cubicBezTo>
                <a:cubicBezTo>
                  <a:pt x="2054926" y="935571"/>
                  <a:pt x="2055726" y="936017"/>
                  <a:pt x="2056172" y="936464"/>
                </a:cubicBezTo>
                <a:cubicBezTo>
                  <a:pt x="2056619" y="936836"/>
                  <a:pt x="2056954" y="937357"/>
                  <a:pt x="2057177" y="938026"/>
                </a:cubicBezTo>
                <a:cubicBezTo>
                  <a:pt x="2057400" y="938696"/>
                  <a:pt x="2057512" y="939403"/>
                  <a:pt x="2057512" y="940147"/>
                </a:cubicBezTo>
                <a:cubicBezTo>
                  <a:pt x="2057512" y="940445"/>
                  <a:pt x="2057474" y="940910"/>
                  <a:pt x="2057400" y="941542"/>
                </a:cubicBezTo>
                <a:cubicBezTo>
                  <a:pt x="2057326" y="942175"/>
                  <a:pt x="2057233" y="942882"/>
                  <a:pt x="2057121" y="943663"/>
                </a:cubicBezTo>
                <a:cubicBezTo>
                  <a:pt x="2057010" y="944444"/>
                  <a:pt x="2056842" y="945263"/>
                  <a:pt x="2056619" y="946119"/>
                </a:cubicBezTo>
                <a:cubicBezTo>
                  <a:pt x="2056395" y="946975"/>
                  <a:pt x="2056135" y="947775"/>
                  <a:pt x="2055837" y="948519"/>
                </a:cubicBezTo>
                <a:cubicBezTo>
                  <a:pt x="2055540" y="949263"/>
                  <a:pt x="2055205" y="949858"/>
                  <a:pt x="2054833" y="950305"/>
                </a:cubicBezTo>
                <a:cubicBezTo>
                  <a:pt x="2054461" y="950751"/>
                  <a:pt x="2054051" y="950974"/>
                  <a:pt x="2053605" y="950974"/>
                </a:cubicBezTo>
                <a:cubicBezTo>
                  <a:pt x="2053084" y="950974"/>
                  <a:pt x="2052433" y="950826"/>
                  <a:pt x="2051652" y="950528"/>
                </a:cubicBezTo>
                <a:cubicBezTo>
                  <a:pt x="2050870" y="950230"/>
                  <a:pt x="2049959" y="949914"/>
                  <a:pt x="2048917" y="949579"/>
                </a:cubicBezTo>
                <a:cubicBezTo>
                  <a:pt x="2047875" y="949244"/>
                  <a:pt x="2046647" y="948928"/>
                  <a:pt x="2045233" y="948630"/>
                </a:cubicBezTo>
                <a:cubicBezTo>
                  <a:pt x="2043819" y="948333"/>
                  <a:pt x="2042257" y="948184"/>
                  <a:pt x="2040545" y="948184"/>
                </a:cubicBezTo>
                <a:cubicBezTo>
                  <a:pt x="2037346" y="948184"/>
                  <a:pt x="2034611" y="948667"/>
                  <a:pt x="2032341" y="949635"/>
                </a:cubicBezTo>
                <a:cubicBezTo>
                  <a:pt x="2030071" y="950602"/>
                  <a:pt x="2028118" y="952109"/>
                  <a:pt x="2026481" y="954156"/>
                </a:cubicBezTo>
                <a:cubicBezTo>
                  <a:pt x="2024844" y="956202"/>
                  <a:pt x="2023467" y="958788"/>
                  <a:pt x="2022351" y="961913"/>
                </a:cubicBezTo>
                <a:cubicBezTo>
                  <a:pt x="2021235" y="965039"/>
                  <a:pt x="2020267" y="968722"/>
                  <a:pt x="2019449" y="972964"/>
                </a:cubicBezTo>
                <a:lnTo>
                  <a:pt x="2017552" y="983010"/>
                </a:lnTo>
                <a:lnTo>
                  <a:pt x="2039987" y="983010"/>
                </a:lnTo>
                <a:cubicBezTo>
                  <a:pt x="2040806" y="983010"/>
                  <a:pt x="2041457" y="983289"/>
                  <a:pt x="2041940" y="983847"/>
                </a:cubicBezTo>
                <a:cubicBezTo>
                  <a:pt x="2042424" y="984405"/>
                  <a:pt x="2042666" y="985316"/>
                  <a:pt x="2042666" y="986581"/>
                </a:cubicBezTo>
                <a:cubicBezTo>
                  <a:pt x="2042666" y="987400"/>
                  <a:pt x="2042592" y="988256"/>
                  <a:pt x="2042443" y="989149"/>
                </a:cubicBezTo>
                <a:cubicBezTo>
                  <a:pt x="2042294" y="990042"/>
                  <a:pt x="2042108" y="990916"/>
                  <a:pt x="2041885" y="991772"/>
                </a:cubicBezTo>
                <a:cubicBezTo>
                  <a:pt x="2041661" y="992628"/>
                  <a:pt x="2041382" y="993446"/>
                  <a:pt x="2041048" y="994228"/>
                </a:cubicBezTo>
                <a:cubicBezTo>
                  <a:pt x="2040713" y="995009"/>
                  <a:pt x="2040341" y="995697"/>
                  <a:pt x="2039932" y="996292"/>
                </a:cubicBezTo>
                <a:cubicBezTo>
                  <a:pt x="2039522" y="996888"/>
                  <a:pt x="2039057" y="997372"/>
                  <a:pt x="2038536" y="997744"/>
                </a:cubicBezTo>
                <a:cubicBezTo>
                  <a:pt x="2038015" y="998116"/>
                  <a:pt x="2037494" y="998302"/>
                  <a:pt x="2036973" y="998302"/>
                </a:cubicBezTo>
                <a:lnTo>
                  <a:pt x="2014426" y="998302"/>
                </a:lnTo>
                <a:lnTo>
                  <a:pt x="1995339" y="1093403"/>
                </a:lnTo>
                <a:cubicBezTo>
                  <a:pt x="1994074" y="1099654"/>
                  <a:pt x="1992363" y="1105067"/>
                  <a:pt x="1990204" y="1109644"/>
                </a:cubicBezTo>
                <a:cubicBezTo>
                  <a:pt x="1988046" y="1114220"/>
                  <a:pt x="1985405" y="1118015"/>
                  <a:pt x="1982279" y="1121029"/>
                </a:cubicBezTo>
                <a:cubicBezTo>
                  <a:pt x="1979154" y="1124043"/>
                  <a:pt x="1975545" y="1126275"/>
                  <a:pt x="1971452" y="1127726"/>
                </a:cubicBezTo>
                <a:cubicBezTo>
                  <a:pt x="1967359" y="1129177"/>
                  <a:pt x="1962746" y="1129903"/>
                  <a:pt x="1957611" y="1129903"/>
                </a:cubicBezTo>
                <a:cubicBezTo>
                  <a:pt x="1954262" y="1129903"/>
                  <a:pt x="1951528" y="1129642"/>
                  <a:pt x="1949407" y="1129122"/>
                </a:cubicBezTo>
                <a:cubicBezTo>
                  <a:pt x="1947286" y="1128601"/>
                  <a:pt x="1945965" y="1128117"/>
                  <a:pt x="1945444" y="1127670"/>
                </a:cubicBezTo>
                <a:cubicBezTo>
                  <a:pt x="1945147" y="1127298"/>
                  <a:pt x="1944923" y="1126889"/>
                  <a:pt x="1944775" y="1126443"/>
                </a:cubicBezTo>
                <a:cubicBezTo>
                  <a:pt x="1944626" y="1125996"/>
                  <a:pt x="1944551" y="1125401"/>
                  <a:pt x="1944551" y="1124657"/>
                </a:cubicBezTo>
                <a:cubicBezTo>
                  <a:pt x="1944551" y="1124359"/>
                  <a:pt x="1944607" y="1123857"/>
                  <a:pt x="1944719" y="1123150"/>
                </a:cubicBezTo>
                <a:cubicBezTo>
                  <a:pt x="1944830" y="1122443"/>
                  <a:pt x="1944961" y="1121699"/>
                  <a:pt x="1945109" y="1120917"/>
                </a:cubicBezTo>
                <a:cubicBezTo>
                  <a:pt x="1945258" y="1120136"/>
                  <a:pt x="1945444" y="1119318"/>
                  <a:pt x="1945668" y="1118462"/>
                </a:cubicBezTo>
                <a:cubicBezTo>
                  <a:pt x="1945891" y="1117606"/>
                  <a:pt x="1946151" y="1116806"/>
                  <a:pt x="1946449" y="1116062"/>
                </a:cubicBezTo>
                <a:cubicBezTo>
                  <a:pt x="1946747" y="1115318"/>
                  <a:pt x="1947081" y="1114722"/>
                  <a:pt x="1947453" y="1114276"/>
                </a:cubicBezTo>
                <a:cubicBezTo>
                  <a:pt x="1947826" y="1113829"/>
                  <a:pt x="1948272" y="1113606"/>
                  <a:pt x="1948793" y="1113606"/>
                </a:cubicBezTo>
                <a:cubicBezTo>
                  <a:pt x="1949314" y="1113606"/>
                  <a:pt x="1949816" y="1113662"/>
                  <a:pt x="1950300" y="1113774"/>
                </a:cubicBezTo>
                <a:cubicBezTo>
                  <a:pt x="1950783" y="1113885"/>
                  <a:pt x="1951305" y="1113997"/>
                  <a:pt x="1951863" y="1114109"/>
                </a:cubicBezTo>
                <a:cubicBezTo>
                  <a:pt x="1952421" y="1114220"/>
                  <a:pt x="1953090" y="1114332"/>
                  <a:pt x="1953872" y="1114443"/>
                </a:cubicBezTo>
                <a:cubicBezTo>
                  <a:pt x="1954653" y="1114555"/>
                  <a:pt x="1955639" y="1114611"/>
                  <a:pt x="1956830" y="1114611"/>
                </a:cubicBezTo>
                <a:cubicBezTo>
                  <a:pt x="1959955" y="1114611"/>
                  <a:pt x="1962652" y="1114127"/>
                  <a:pt x="1964922" y="1113160"/>
                </a:cubicBezTo>
                <a:cubicBezTo>
                  <a:pt x="1967192" y="1112192"/>
                  <a:pt x="1969127" y="1110685"/>
                  <a:pt x="1970726" y="1108639"/>
                </a:cubicBezTo>
                <a:cubicBezTo>
                  <a:pt x="1972326" y="1106593"/>
                  <a:pt x="1973666" y="1104007"/>
                  <a:pt x="1974745" y="1100881"/>
                </a:cubicBezTo>
                <a:cubicBezTo>
                  <a:pt x="1975824" y="1097756"/>
                  <a:pt x="1976810" y="1093998"/>
                  <a:pt x="1977703" y="1089608"/>
                </a:cubicBezTo>
                <a:lnTo>
                  <a:pt x="1996009" y="998302"/>
                </a:lnTo>
                <a:lnTo>
                  <a:pt x="1981721" y="998302"/>
                </a:lnTo>
                <a:cubicBezTo>
                  <a:pt x="1980977" y="998302"/>
                  <a:pt x="1980400" y="998060"/>
                  <a:pt x="1979991" y="997576"/>
                </a:cubicBezTo>
                <a:cubicBezTo>
                  <a:pt x="1979582" y="997092"/>
                  <a:pt x="1979377" y="996181"/>
                  <a:pt x="1979377" y="994841"/>
                </a:cubicBezTo>
                <a:cubicBezTo>
                  <a:pt x="1979377" y="994246"/>
                  <a:pt x="1979414" y="993521"/>
                  <a:pt x="1979488" y="992665"/>
                </a:cubicBezTo>
                <a:cubicBezTo>
                  <a:pt x="1979563" y="991809"/>
                  <a:pt x="1979693" y="990935"/>
                  <a:pt x="1979879" y="990042"/>
                </a:cubicBezTo>
                <a:cubicBezTo>
                  <a:pt x="1980065" y="989149"/>
                  <a:pt x="1980307" y="988293"/>
                  <a:pt x="1980605" y="987474"/>
                </a:cubicBezTo>
                <a:cubicBezTo>
                  <a:pt x="1980903" y="986656"/>
                  <a:pt x="1981275" y="985912"/>
                  <a:pt x="1981721" y="985242"/>
                </a:cubicBezTo>
                <a:cubicBezTo>
                  <a:pt x="1982168" y="984572"/>
                  <a:pt x="1982633" y="984033"/>
                  <a:pt x="1983116" y="983624"/>
                </a:cubicBezTo>
                <a:cubicBezTo>
                  <a:pt x="1983600" y="983214"/>
                  <a:pt x="1984214" y="983010"/>
                  <a:pt x="1984958" y="983010"/>
                </a:cubicBezTo>
                <a:lnTo>
                  <a:pt x="1999022" y="983010"/>
                </a:lnTo>
                <a:lnTo>
                  <a:pt x="2001813" y="969057"/>
                </a:lnTo>
                <a:cubicBezTo>
                  <a:pt x="2003004" y="962955"/>
                  <a:pt x="2004715" y="957616"/>
                  <a:pt x="2006948" y="953039"/>
                </a:cubicBezTo>
                <a:cubicBezTo>
                  <a:pt x="2009180" y="948463"/>
                  <a:pt x="2011877" y="944686"/>
                  <a:pt x="2015040" y="941710"/>
                </a:cubicBezTo>
                <a:cubicBezTo>
                  <a:pt x="2018202" y="938733"/>
                  <a:pt x="2021849" y="936519"/>
                  <a:pt x="2025979" y="935068"/>
                </a:cubicBezTo>
                <a:cubicBezTo>
                  <a:pt x="2030109" y="933617"/>
                  <a:pt x="2034667" y="932892"/>
                  <a:pt x="2039652" y="932892"/>
                </a:cubicBezTo>
                <a:close/>
                <a:moveTo>
                  <a:pt x="5672137" y="930846"/>
                </a:moveTo>
                <a:lnTo>
                  <a:pt x="5662872" y="977615"/>
                </a:lnTo>
                <a:lnTo>
                  <a:pt x="5684638" y="977615"/>
                </a:lnTo>
                <a:cubicBezTo>
                  <a:pt x="5690517" y="977615"/>
                  <a:pt x="5695354" y="976647"/>
                  <a:pt x="5699149" y="974713"/>
                </a:cubicBezTo>
                <a:cubicBezTo>
                  <a:pt x="5702944" y="972778"/>
                  <a:pt x="5706051" y="970304"/>
                  <a:pt x="5708469" y="967290"/>
                </a:cubicBezTo>
                <a:cubicBezTo>
                  <a:pt x="5710888" y="964276"/>
                  <a:pt x="5712674" y="960946"/>
                  <a:pt x="5713827" y="957300"/>
                </a:cubicBezTo>
                <a:cubicBezTo>
                  <a:pt x="5714981" y="953653"/>
                  <a:pt x="5715557" y="950156"/>
                  <a:pt x="5715557" y="946807"/>
                </a:cubicBezTo>
                <a:cubicBezTo>
                  <a:pt x="5715557" y="944352"/>
                  <a:pt x="5715148" y="942156"/>
                  <a:pt x="5714330" y="940222"/>
                </a:cubicBezTo>
                <a:cubicBezTo>
                  <a:pt x="5713511" y="938287"/>
                  <a:pt x="5712190" y="936631"/>
                  <a:pt x="5710367" y="935255"/>
                </a:cubicBezTo>
                <a:cubicBezTo>
                  <a:pt x="5708544" y="933878"/>
                  <a:pt x="5706237" y="932799"/>
                  <a:pt x="5703446" y="932018"/>
                </a:cubicBezTo>
                <a:cubicBezTo>
                  <a:pt x="5700656" y="931236"/>
                  <a:pt x="5696991" y="930846"/>
                  <a:pt x="5692452" y="930846"/>
                </a:cubicBezTo>
                <a:close/>
                <a:moveTo>
                  <a:pt x="3866220" y="930771"/>
                </a:moveTo>
                <a:cubicBezTo>
                  <a:pt x="3867559" y="930771"/>
                  <a:pt x="3868694" y="930827"/>
                  <a:pt x="3869624" y="930938"/>
                </a:cubicBezTo>
                <a:cubicBezTo>
                  <a:pt x="3870555" y="931050"/>
                  <a:pt x="3871336" y="931199"/>
                  <a:pt x="3871969" y="931385"/>
                </a:cubicBezTo>
                <a:cubicBezTo>
                  <a:pt x="3872601" y="931571"/>
                  <a:pt x="3873066" y="931813"/>
                  <a:pt x="3873364" y="932110"/>
                </a:cubicBezTo>
                <a:cubicBezTo>
                  <a:pt x="3873661" y="932408"/>
                  <a:pt x="3873884" y="932780"/>
                  <a:pt x="3874034" y="933227"/>
                </a:cubicBezTo>
                <a:cubicBezTo>
                  <a:pt x="3876787" y="941710"/>
                  <a:pt x="3879019" y="950770"/>
                  <a:pt x="3880731" y="960406"/>
                </a:cubicBezTo>
                <a:cubicBezTo>
                  <a:pt x="3882442" y="970043"/>
                  <a:pt x="3883298" y="980480"/>
                  <a:pt x="3883298" y="991716"/>
                </a:cubicBezTo>
                <a:cubicBezTo>
                  <a:pt x="3883298" y="1001315"/>
                  <a:pt x="3882535" y="1011268"/>
                  <a:pt x="3881010" y="1021575"/>
                </a:cubicBezTo>
                <a:cubicBezTo>
                  <a:pt x="3879484" y="1031881"/>
                  <a:pt x="3876917" y="1042578"/>
                  <a:pt x="3873308" y="1053666"/>
                </a:cubicBezTo>
                <a:cubicBezTo>
                  <a:pt x="3869699" y="1064753"/>
                  <a:pt x="3864974" y="1076232"/>
                  <a:pt x="3859132" y="1088101"/>
                </a:cubicBezTo>
                <a:cubicBezTo>
                  <a:pt x="3853291" y="1099970"/>
                  <a:pt x="3846017" y="1112192"/>
                  <a:pt x="3837310" y="1124768"/>
                </a:cubicBezTo>
                <a:cubicBezTo>
                  <a:pt x="3836938" y="1125215"/>
                  <a:pt x="3836510" y="1125624"/>
                  <a:pt x="3836027" y="1125996"/>
                </a:cubicBezTo>
                <a:cubicBezTo>
                  <a:pt x="3835543" y="1126368"/>
                  <a:pt x="3834910" y="1126685"/>
                  <a:pt x="3834129" y="1126945"/>
                </a:cubicBezTo>
                <a:cubicBezTo>
                  <a:pt x="3833347" y="1127205"/>
                  <a:pt x="3832362" y="1127391"/>
                  <a:pt x="3831171" y="1127503"/>
                </a:cubicBezTo>
                <a:cubicBezTo>
                  <a:pt x="3829980" y="1127615"/>
                  <a:pt x="3828529" y="1127670"/>
                  <a:pt x="3826818" y="1127670"/>
                </a:cubicBezTo>
                <a:cubicBezTo>
                  <a:pt x="3825106" y="1127670"/>
                  <a:pt x="3823729" y="1127559"/>
                  <a:pt x="3822688" y="1127336"/>
                </a:cubicBezTo>
                <a:cubicBezTo>
                  <a:pt x="3821646" y="1127112"/>
                  <a:pt x="3820864" y="1126815"/>
                  <a:pt x="3820344" y="1126443"/>
                </a:cubicBezTo>
                <a:cubicBezTo>
                  <a:pt x="3819823" y="1126071"/>
                  <a:pt x="3819562" y="1125606"/>
                  <a:pt x="3819562" y="1125047"/>
                </a:cubicBezTo>
                <a:cubicBezTo>
                  <a:pt x="3819562" y="1124489"/>
                  <a:pt x="3819786" y="1123838"/>
                  <a:pt x="3820232" y="1123094"/>
                </a:cubicBezTo>
                <a:cubicBezTo>
                  <a:pt x="3828343" y="1110890"/>
                  <a:pt x="3835227" y="1098742"/>
                  <a:pt x="3840882" y="1086650"/>
                </a:cubicBezTo>
                <a:cubicBezTo>
                  <a:pt x="3846537" y="1074557"/>
                  <a:pt x="3851133" y="1062707"/>
                  <a:pt x="3854667" y="1051098"/>
                </a:cubicBezTo>
                <a:cubicBezTo>
                  <a:pt x="3858202" y="1039490"/>
                  <a:pt x="3860788" y="1028291"/>
                  <a:pt x="3862425" y="1017501"/>
                </a:cubicBezTo>
                <a:cubicBezTo>
                  <a:pt x="3864062" y="1006710"/>
                  <a:pt x="3864881" y="996479"/>
                  <a:pt x="3864881" y="986805"/>
                </a:cubicBezTo>
                <a:cubicBezTo>
                  <a:pt x="3864881" y="982861"/>
                  <a:pt x="3864750" y="978712"/>
                  <a:pt x="3864490" y="974359"/>
                </a:cubicBezTo>
                <a:cubicBezTo>
                  <a:pt x="3864229" y="970006"/>
                  <a:pt x="3863857" y="965615"/>
                  <a:pt x="3863373" y="961188"/>
                </a:cubicBezTo>
                <a:cubicBezTo>
                  <a:pt x="3862890" y="956760"/>
                  <a:pt x="3862258" y="952388"/>
                  <a:pt x="3861476" y="948072"/>
                </a:cubicBezTo>
                <a:cubicBezTo>
                  <a:pt x="3860695" y="943756"/>
                  <a:pt x="3859783" y="939663"/>
                  <a:pt x="3858741" y="935794"/>
                </a:cubicBezTo>
                <a:cubicBezTo>
                  <a:pt x="3858518" y="934975"/>
                  <a:pt x="3858444" y="934250"/>
                  <a:pt x="3858518" y="933617"/>
                </a:cubicBezTo>
                <a:cubicBezTo>
                  <a:pt x="3858593" y="932985"/>
                  <a:pt x="3858872" y="932445"/>
                  <a:pt x="3859355" y="931999"/>
                </a:cubicBezTo>
                <a:cubicBezTo>
                  <a:pt x="3859839" y="931552"/>
                  <a:pt x="3860639" y="931236"/>
                  <a:pt x="3861755" y="931050"/>
                </a:cubicBezTo>
                <a:cubicBezTo>
                  <a:pt x="3862871" y="930864"/>
                  <a:pt x="3864360" y="930771"/>
                  <a:pt x="3866220" y="930771"/>
                </a:cubicBezTo>
                <a:close/>
                <a:moveTo>
                  <a:pt x="3264471" y="930771"/>
                </a:moveTo>
                <a:cubicBezTo>
                  <a:pt x="3266182" y="930771"/>
                  <a:pt x="3267559" y="930883"/>
                  <a:pt x="3268600" y="931106"/>
                </a:cubicBezTo>
                <a:cubicBezTo>
                  <a:pt x="3269643" y="931329"/>
                  <a:pt x="3270442" y="931627"/>
                  <a:pt x="3271001" y="931999"/>
                </a:cubicBezTo>
                <a:cubicBezTo>
                  <a:pt x="3271559" y="932371"/>
                  <a:pt x="3271838" y="932855"/>
                  <a:pt x="3271838" y="933450"/>
                </a:cubicBezTo>
                <a:cubicBezTo>
                  <a:pt x="3271838" y="934045"/>
                  <a:pt x="3271577" y="934678"/>
                  <a:pt x="3271056" y="935347"/>
                </a:cubicBezTo>
                <a:cubicBezTo>
                  <a:pt x="3262945" y="947626"/>
                  <a:pt x="3256062" y="959811"/>
                  <a:pt x="3250406" y="971903"/>
                </a:cubicBezTo>
                <a:cubicBezTo>
                  <a:pt x="3244751" y="983996"/>
                  <a:pt x="3240156" y="995809"/>
                  <a:pt x="3236621" y="1007343"/>
                </a:cubicBezTo>
                <a:cubicBezTo>
                  <a:pt x="3233087" y="1018877"/>
                  <a:pt x="3230501" y="1030058"/>
                  <a:pt x="3228864" y="1040885"/>
                </a:cubicBezTo>
                <a:cubicBezTo>
                  <a:pt x="3227226" y="1051712"/>
                  <a:pt x="3226408" y="1061963"/>
                  <a:pt x="3226408" y="1071637"/>
                </a:cubicBezTo>
                <a:cubicBezTo>
                  <a:pt x="3226408" y="1075581"/>
                  <a:pt x="3226538" y="1079729"/>
                  <a:pt x="3226799" y="1084082"/>
                </a:cubicBezTo>
                <a:cubicBezTo>
                  <a:pt x="3227059" y="1088436"/>
                  <a:pt x="3227431" y="1092826"/>
                  <a:pt x="3227915" y="1097254"/>
                </a:cubicBezTo>
                <a:cubicBezTo>
                  <a:pt x="3228398" y="1101681"/>
                  <a:pt x="3229031" y="1106072"/>
                  <a:pt x="3229812" y="1110425"/>
                </a:cubicBezTo>
                <a:cubicBezTo>
                  <a:pt x="3230594" y="1114778"/>
                  <a:pt x="3231505" y="1118852"/>
                  <a:pt x="3232547" y="1122648"/>
                </a:cubicBezTo>
                <a:cubicBezTo>
                  <a:pt x="3232770" y="1123541"/>
                  <a:pt x="3232863" y="1124303"/>
                  <a:pt x="3232826" y="1124936"/>
                </a:cubicBezTo>
                <a:cubicBezTo>
                  <a:pt x="3232789" y="1125568"/>
                  <a:pt x="3232510" y="1126089"/>
                  <a:pt x="3231989" y="1126498"/>
                </a:cubicBezTo>
                <a:cubicBezTo>
                  <a:pt x="3231468" y="1126908"/>
                  <a:pt x="3230649" y="1127205"/>
                  <a:pt x="3229533" y="1127391"/>
                </a:cubicBezTo>
                <a:cubicBezTo>
                  <a:pt x="3228417" y="1127577"/>
                  <a:pt x="3226929" y="1127670"/>
                  <a:pt x="3225069" y="1127670"/>
                </a:cubicBezTo>
                <a:cubicBezTo>
                  <a:pt x="3223803" y="1127670"/>
                  <a:pt x="3222706" y="1127633"/>
                  <a:pt x="3221776" y="1127559"/>
                </a:cubicBezTo>
                <a:cubicBezTo>
                  <a:pt x="3220846" y="1127484"/>
                  <a:pt x="3220064" y="1127336"/>
                  <a:pt x="3219432" y="1127112"/>
                </a:cubicBezTo>
                <a:cubicBezTo>
                  <a:pt x="3218799" y="1126889"/>
                  <a:pt x="3218315" y="1126629"/>
                  <a:pt x="3217981" y="1126331"/>
                </a:cubicBezTo>
                <a:cubicBezTo>
                  <a:pt x="3217646" y="1126033"/>
                  <a:pt x="3217404" y="1125699"/>
                  <a:pt x="3217255" y="1125326"/>
                </a:cubicBezTo>
                <a:cubicBezTo>
                  <a:pt x="3214502" y="1116769"/>
                  <a:pt x="3212288" y="1107672"/>
                  <a:pt x="3210614" y="1098035"/>
                </a:cubicBezTo>
                <a:cubicBezTo>
                  <a:pt x="3208939" y="1088398"/>
                  <a:pt x="3208102" y="1077999"/>
                  <a:pt x="3208102" y="1066837"/>
                </a:cubicBezTo>
                <a:cubicBezTo>
                  <a:pt x="3208102" y="1057238"/>
                  <a:pt x="3208865" y="1047266"/>
                  <a:pt x="3210390" y="1036923"/>
                </a:cubicBezTo>
                <a:cubicBezTo>
                  <a:pt x="3211916" y="1026579"/>
                  <a:pt x="3214464" y="1015863"/>
                  <a:pt x="3218036" y="1004776"/>
                </a:cubicBezTo>
                <a:cubicBezTo>
                  <a:pt x="3221608" y="993688"/>
                  <a:pt x="3226334" y="982210"/>
                  <a:pt x="3232212" y="970341"/>
                </a:cubicBezTo>
                <a:cubicBezTo>
                  <a:pt x="3238091" y="958472"/>
                  <a:pt x="3245384" y="946286"/>
                  <a:pt x="3254090" y="933785"/>
                </a:cubicBezTo>
                <a:cubicBezTo>
                  <a:pt x="3254387" y="933264"/>
                  <a:pt x="3254778" y="932817"/>
                  <a:pt x="3255262" y="932445"/>
                </a:cubicBezTo>
                <a:cubicBezTo>
                  <a:pt x="3255745" y="932073"/>
                  <a:pt x="3256378" y="931757"/>
                  <a:pt x="3257159" y="931496"/>
                </a:cubicBezTo>
                <a:cubicBezTo>
                  <a:pt x="3257941" y="931236"/>
                  <a:pt x="3258927" y="931050"/>
                  <a:pt x="3260118" y="930938"/>
                </a:cubicBezTo>
                <a:cubicBezTo>
                  <a:pt x="3261308" y="930827"/>
                  <a:pt x="3262759" y="930771"/>
                  <a:pt x="3264471" y="930771"/>
                </a:cubicBezTo>
                <a:close/>
                <a:moveTo>
                  <a:pt x="6576305" y="929506"/>
                </a:moveTo>
                <a:cubicBezTo>
                  <a:pt x="6568566" y="929506"/>
                  <a:pt x="6561775" y="930939"/>
                  <a:pt x="6555934" y="933803"/>
                </a:cubicBezTo>
                <a:cubicBezTo>
                  <a:pt x="6550092" y="936668"/>
                  <a:pt x="6545032" y="940408"/>
                  <a:pt x="6540753" y="945021"/>
                </a:cubicBezTo>
                <a:cubicBezTo>
                  <a:pt x="6536475" y="949635"/>
                  <a:pt x="6532940" y="954863"/>
                  <a:pt x="6530149" y="960704"/>
                </a:cubicBezTo>
                <a:cubicBezTo>
                  <a:pt x="6527359" y="966546"/>
                  <a:pt x="6525127" y="972443"/>
                  <a:pt x="6523452" y="978396"/>
                </a:cubicBezTo>
                <a:cubicBezTo>
                  <a:pt x="6521778" y="984349"/>
                  <a:pt x="6520587" y="990116"/>
                  <a:pt x="6519880" y="995697"/>
                </a:cubicBezTo>
                <a:cubicBezTo>
                  <a:pt x="6519173" y="1001278"/>
                  <a:pt x="6518820" y="1006115"/>
                  <a:pt x="6518820" y="1010208"/>
                </a:cubicBezTo>
                <a:cubicBezTo>
                  <a:pt x="6518820" y="1015491"/>
                  <a:pt x="6519397" y="1020273"/>
                  <a:pt x="6520550" y="1024551"/>
                </a:cubicBezTo>
                <a:cubicBezTo>
                  <a:pt x="6521703" y="1028830"/>
                  <a:pt x="6523620" y="1032495"/>
                  <a:pt x="6526299" y="1035546"/>
                </a:cubicBezTo>
                <a:cubicBezTo>
                  <a:pt x="6528977" y="1038597"/>
                  <a:pt x="6532456" y="1040960"/>
                  <a:pt x="6536735" y="1042634"/>
                </a:cubicBezTo>
                <a:cubicBezTo>
                  <a:pt x="6541014" y="1044308"/>
                  <a:pt x="6546242" y="1045145"/>
                  <a:pt x="6552418" y="1045145"/>
                </a:cubicBezTo>
                <a:cubicBezTo>
                  <a:pt x="6560083" y="1045145"/>
                  <a:pt x="6566817" y="1043750"/>
                  <a:pt x="6572621" y="1040960"/>
                </a:cubicBezTo>
                <a:cubicBezTo>
                  <a:pt x="6578426" y="1038169"/>
                  <a:pt x="6583449" y="1034504"/>
                  <a:pt x="6587690" y="1029965"/>
                </a:cubicBezTo>
                <a:cubicBezTo>
                  <a:pt x="6591932" y="1025426"/>
                  <a:pt x="6595466" y="1020273"/>
                  <a:pt x="6598294" y="1014505"/>
                </a:cubicBezTo>
                <a:cubicBezTo>
                  <a:pt x="6601122" y="1008738"/>
                  <a:pt x="6603391" y="1002897"/>
                  <a:pt x="6605103" y="996981"/>
                </a:cubicBezTo>
                <a:cubicBezTo>
                  <a:pt x="6606815" y="991065"/>
                  <a:pt x="6608024" y="985317"/>
                  <a:pt x="6608731" y="979736"/>
                </a:cubicBezTo>
                <a:cubicBezTo>
                  <a:pt x="6609438" y="974154"/>
                  <a:pt x="6609791" y="969243"/>
                  <a:pt x="6609791" y="965002"/>
                </a:cubicBezTo>
                <a:cubicBezTo>
                  <a:pt x="6609791" y="959793"/>
                  <a:pt x="6609196" y="955011"/>
                  <a:pt x="6608005" y="950658"/>
                </a:cubicBezTo>
                <a:cubicBezTo>
                  <a:pt x="6606815" y="946305"/>
                  <a:pt x="6604917" y="942566"/>
                  <a:pt x="6602312" y="939440"/>
                </a:cubicBezTo>
                <a:cubicBezTo>
                  <a:pt x="6599708" y="936315"/>
                  <a:pt x="6596248" y="933878"/>
                  <a:pt x="6591932" y="932129"/>
                </a:cubicBezTo>
                <a:cubicBezTo>
                  <a:pt x="6587616" y="930380"/>
                  <a:pt x="6582407" y="929506"/>
                  <a:pt x="6576305" y="929506"/>
                </a:cubicBezTo>
                <a:close/>
                <a:moveTo>
                  <a:pt x="9609012" y="926046"/>
                </a:moveTo>
                <a:cubicBezTo>
                  <a:pt x="9610798" y="926046"/>
                  <a:pt x="9612268" y="926120"/>
                  <a:pt x="9613422" y="926269"/>
                </a:cubicBezTo>
                <a:cubicBezTo>
                  <a:pt x="9614574" y="926418"/>
                  <a:pt x="9615468" y="926660"/>
                  <a:pt x="9616100" y="926995"/>
                </a:cubicBezTo>
                <a:cubicBezTo>
                  <a:pt x="9616732" y="927329"/>
                  <a:pt x="9617142" y="927720"/>
                  <a:pt x="9617328" y="928167"/>
                </a:cubicBezTo>
                <a:cubicBezTo>
                  <a:pt x="9617514" y="928613"/>
                  <a:pt x="9617570" y="929097"/>
                  <a:pt x="9617496" y="929618"/>
                </a:cubicBezTo>
                <a:lnTo>
                  <a:pt x="9612696" y="953505"/>
                </a:lnTo>
                <a:lnTo>
                  <a:pt x="9638368" y="953505"/>
                </a:lnTo>
                <a:cubicBezTo>
                  <a:pt x="9639485" y="953505"/>
                  <a:pt x="9640229" y="953914"/>
                  <a:pt x="9640601" y="954732"/>
                </a:cubicBezTo>
                <a:cubicBezTo>
                  <a:pt x="9640973" y="955551"/>
                  <a:pt x="9641159" y="956481"/>
                  <a:pt x="9641159" y="957523"/>
                </a:cubicBezTo>
                <a:cubicBezTo>
                  <a:pt x="9641159" y="958193"/>
                  <a:pt x="9641122" y="958918"/>
                  <a:pt x="9641048" y="959700"/>
                </a:cubicBezTo>
                <a:cubicBezTo>
                  <a:pt x="9640973" y="960481"/>
                  <a:pt x="9640824" y="961281"/>
                  <a:pt x="9640601" y="962099"/>
                </a:cubicBezTo>
                <a:cubicBezTo>
                  <a:pt x="9640378" y="962918"/>
                  <a:pt x="9640080" y="963736"/>
                  <a:pt x="9639708" y="964555"/>
                </a:cubicBezTo>
                <a:cubicBezTo>
                  <a:pt x="9639336" y="965374"/>
                  <a:pt x="9638946" y="966099"/>
                  <a:pt x="9638536" y="966732"/>
                </a:cubicBezTo>
                <a:cubicBezTo>
                  <a:pt x="9638126" y="967364"/>
                  <a:pt x="9637662" y="967866"/>
                  <a:pt x="9637141" y="968239"/>
                </a:cubicBezTo>
                <a:cubicBezTo>
                  <a:pt x="9636620" y="968611"/>
                  <a:pt x="9636024" y="968797"/>
                  <a:pt x="9635355" y="968797"/>
                </a:cubicBezTo>
                <a:lnTo>
                  <a:pt x="9609682" y="968797"/>
                </a:lnTo>
                <a:lnTo>
                  <a:pt x="9598408" y="1024830"/>
                </a:lnTo>
                <a:cubicBezTo>
                  <a:pt x="9598110" y="1026393"/>
                  <a:pt x="9597850" y="1028142"/>
                  <a:pt x="9597627" y="1030077"/>
                </a:cubicBezTo>
                <a:cubicBezTo>
                  <a:pt x="9597404" y="1032011"/>
                  <a:pt x="9597292" y="1033611"/>
                  <a:pt x="9597292" y="1034876"/>
                </a:cubicBezTo>
                <a:cubicBezTo>
                  <a:pt x="9597292" y="1038671"/>
                  <a:pt x="9598092" y="1041443"/>
                  <a:pt x="9599692" y="1043192"/>
                </a:cubicBezTo>
                <a:cubicBezTo>
                  <a:pt x="9601292" y="1044941"/>
                  <a:pt x="9603878" y="1045815"/>
                  <a:pt x="9607450" y="1045815"/>
                </a:cubicBezTo>
                <a:cubicBezTo>
                  <a:pt x="9609458" y="1045815"/>
                  <a:pt x="9611208" y="1045648"/>
                  <a:pt x="9612696" y="1045313"/>
                </a:cubicBezTo>
                <a:cubicBezTo>
                  <a:pt x="9614184" y="1044978"/>
                  <a:pt x="9615468" y="1044625"/>
                  <a:pt x="9616546" y="1044253"/>
                </a:cubicBezTo>
                <a:cubicBezTo>
                  <a:pt x="9617626" y="1043880"/>
                  <a:pt x="9618574" y="1043527"/>
                  <a:pt x="9619393" y="1043192"/>
                </a:cubicBezTo>
                <a:cubicBezTo>
                  <a:pt x="9620212" y="1042857"/>
                  <a:pt x="9620918" y="1042690"/>
                  <a:pt x="9621514" y="1042690"/>
                </a:cubicBezTo>
                <a:cubicBezTo>
                  <a:pt x="9622109" y="1042690"/>
                  <a:pt x="9622574" y="1042894"/>
                  <a:pt x="9622909" y="1043304"/>
                </a:cubicBezTo>
                <a:cubicBezTo>
                  <a:pt x="9623244" y="1043713"/>
                  <a:pt x="9623412" y="1044476"/>
                  <a:pt x="9623412" y="1045592"/>
                </a:cubicBezTo>
                <a:cubicBezTo>
                  <a:pt x="9623412" y="1046559"/>
                  <a:pt x="9623318" y="1047620"/>
                  <a:pt x="9623132" y="1048773"/>
                </a:cubicBezTo>
                <a:cubicBezTo>
                  <a:pt x="9622946" y="1049927"/>
                  <a:pt x="9622704" y="1051061"/>
                  <a:pt x="9622407" y="1052178"/>
                </a:cubicBezTo>
                <a:cubicBezTo>
                  <a:pt x="9622109" y="1053294"/>
                  <a:pt x="9621737" y="1054298"/>
                  <a:pt x="9621290" y="1055191"/>
                </a:cubicBezTo>
                <a:cubicBezTo>
                  <a:pt x="9620844" y="1056084"/>
                  <a:pt x="9620360" y="1056791"/>
                  <a:pt x="9619840" y="1057312"/>
                </a:cubicBezTo>
                <a:cubicBezTo>
                  <a:pt x="9619244" y="1057833"/>
                  <a:pt x="9618351" y="1058354"/>
                  <a:pt x="9617160" y="1058875"/>
                </a:cubicBezTo>
                <a:cubicBezTo>
                  <a:pt x="9615970" y="1059396"/>
                  <a:pt x="9614594" y="1059861"/>
                  <a:pt x="9613030" y="1060270"/>
                </a:cubicBezTo>
                <a:cubicBezTo>
                  <a:pt x="9611468" y="1060679"/>
                  <a:pt x="9609812" y="1060996"/>
                  <a:pt x="9608064" y="1061219"/>
                </a:cubicBezTo>
                <a:cubicBezTo>
                  <a:pt x="9606314" y="1061442"/>
                  <a:pt x="9604584" y="1061554"/>
                  <a:pt x="9602873" y="1061554"/>
                </a:cubicBezTo>
                <a:cubicBezTo>
                  <a:pt x="9598706" y="1061554"/>
                  <a:pt x="9595097" y="1061107"/>
                  <a:pt x="9592046" y="1060214"/>
                </a:cubicBezTo>
                <a:cubicBezTo>
                  <a:pt x="9588995" y="1059321"/>
                  <a:pt x="9586428" y="1057926"/>
                  <a:pt x="9584344" y="1056029"/>
                </a:cubicBezTo>
                <a:cubicBezTo>
                  <a:pt x="9582260" y="1054131"/>
                  <a:pt x="9580716" y="1051750"/>
                  <a:pt x="9579712" y="1048885"/>
                </a:cubicBezTo>
                <a:cubicBezTo>
                  <a:pt x="9578707" y="1046020"/>
                  <a:pt x="9578205" y="1042578"/>
                  <a:pt x="9578205" y="1038560"/>
                </a:cubicBezTo>
                <a:cubicBezTo>
                  <a:pt x="9578205" y="1037667"/>
                  <a:pt x="9578242" y="1036681"/>
                  <a:pt x="9578316" y="1035602"/>
                </a:cubicBezTo>
                <a:cubicBezTo>
                  <a:pt x="9578391" y="1034523"/>
                  <a:pt x="9578521" y="1033388"/>
                  <a:pt x="9578707" y="1032197"/>
                </a:cubicBezTo>
                <a:cubicBezTo>
                  <a:pt x="9578893" y="1031007"/>
                  <a:pt x="9579079" y="1029816"/>
                  <a:pt x="9579265" y="1028626"/>
                </a:cubicBezTo>
                <a:cubicBezTo>
                  <a:pt x="9579452" y="1027435"/>
                  <a:pt x="9579656" y="1026319"/>
                  <a:pt x="9579879" y="1025277"/>
                </a:cubicBezTo>
                <a:lnTo>
                  <a:pt x="9591153" y="968797"/>
                </a:lnTo>
                <a:lnTo>
                  <a:pt x="9577200" y="968797"/>
                </a:lnTo>
                <a:cubicBezTo>
                  <a:pt x="9576382" y="968797"/>
                  <a:pt x="9575749" y="968555"/>
                  <a:pt x="9575302" y="968071"/>
                </a:cubicBezTo>
                <a:cubicBezTo>
                  <a:pt x="9574856" y="967587"/>
                  <a:pt x="9574633" y="966639"/>
                  <a:pt x="9574633" y="965225"/>
                </a:cubicBezTo>
                <a:cubicBezTo>
                  <a:pt x="9574633" y="964183"/>
                  <a:pt x="9574744" y="962974"/>
                  <a:pt x="9574968" y="961597"/>
                </a:cubicBezTo>
                <a:cubicBezTo>
                  <a:pt x="9575191" y="960220"/>
                  <a:pt x="9575526" y="958937"/>
                  <a:pt x="9575972" y="957746"/>
                </a:cubicBezTo>
                <a:cubicBezTo>
                  <a:pt x="9576419" y="956556"/>
                  <a:pt x="9576996" y="955551"/>
                  <a:pt x="9577702" y="954732"/>
                </a:cubicBezTo>
                <a:cubicBezTo>
                  <a:pt x="9578410" y="953914"/>
                  <a:pt x="9579246" y="953505"/>
                  <a:pt x="9580214" y="953505"/>
                </a:cubicBezTo>
                <a:lnTo>
                  <a:pt x="9594278" y="953505"/>
                </a:lnTo>
                <a:lnTo>
                  <a:pt x="9599078" y="929618"/>
                </a:lnTo>
                <a:cubicBezTo>
                  <a:pt x="9599152" y="929097"/>
                  <a:pt x="9599394" y="928613"/>
                  <a:pt x="9599804" y="928167"/>
                </a:cubicBezTo>
                <a:cubicBezTo>
                  <a:pt x="9600213" y="927720"/>
                  <a:pt x="9600790" y="927329"/>
                  <a:pt x="9601534" y="926995"/>
                </a:cubicBezTo>
                <a:cubicBezTo>
                  <a:pt x="9602278" y="926660"/>
                  <a:pt x="9603264" y="926418"/>
                  <a:pt x="9604492" y="926269"/>
                </a:cubicBezTo>
                <a:cubicBezTo>
                  <a:pt x="9605720" y="926120"/>
                  <a:pt x="9607226" y="926046"/>
                  <a:pt x="9609012" y="926046"/>
                </a:cubicBezTo>
                <a:close/>
                <a:moveTo>
                  <a:pt x="9418512" y="926046"/>
                </a:moveTo>
                <a:cubicBezTo>
                  <a:pt x="9420298" y="926046"/>
                  <a:pt x="9421768" y="926120"/>
                  <a:pt x="9422922" y="926269"/>
                </a:cubicBezTo>
                <a:cubicBezTo>
                  <a:pt x="9424074" y="926418"/>
                  <a:pt x="9424968" y="926660"/>
                  <a:pt x="9425600" y="926995"/>
                </a:cubicBezTo>
                <a:cubicBezTo>
                  <a:pt x="9426232" y="927329"/>
                  <a:pt x="9426642" y="927720"/>
                  <a:pt x="9426828" y="928167"/>
                </a:cubicBezTo>
                <a:cubicBezTo>
                  <a:pt x="9427014" y="928613"/>
                  <a:pt x="9427070" y="929097"/>
                  <a:pt x="9426996" y="929618"/>
                </a:cubicBezTo>
                <a:lnTo>
                  <a:pt x="9422196" y="953505"/>
                </a:lnTo>
                <a:lnTo>
                  <a:pt x="9447868" y="953505"/>
                </a:lnTo>
                <a:cubicBezTo>
                  <a:pt x="9448985" y="953505"/>
                  <a:pt x="9449729" y="953914"/>
                  <a:pt x="9450101" y="954732"/>
                </a:cubicBezTo>
                <a:cubicBezTo>
                  <a:pt x="9450473" y="955551"/>
                  <a:pt x="9450659" y="956481"/>
                  <a:pt x="9450659" y="957523"/>
                </a:cubicBezTo>
                <a:cubicBezTo>
                  <a:pt x="9450659" y="958193"/>
                  <a:pt x="9450622" y="958918"/>
                  <a:pt x="9450548" y="959700"/>
                </a:cubicBezTo>
                <a:cubicBezTo>
                  <a:pt x="9450473" y="960481"/>
                  <a:pt x="9450324" y="961281"/>
                  <a:pt x="9450101" y="962099"/>
                </a:cubicBezTo>
                <a:cubicBezTo>
                  <a:pt x="9449878" y="962918"/>
                  <a:pt x="9449580" y="963736"/>
                  <a:pt x="9449208" y="964555"/>
                </a:cubicBezTo>
                <a:cubicBezTo>
                  <a:pt x="9448836" y="965374"/>
                  <a:pt x="9448446" y="966099"/>
                  <a:pt x="9448036" y="966732"/>
                </a:cubicBezTo>
                <a:cubicBezTo>
                  <a:pt x="9447626" y="967364"/>
                  <a:pt x="9447162" y="967866"/>
                  <a:pt x="9446641" y="968239"/>
                </a:cubicBezTo>
                <a:cubicBezTo>
                  <a:pt x="9446120" y="968611"/>
                  <a:pt x="9445524" y="968797"/>
                  <a:pt x="9444855" y="968797"/>
                </a:cubicBezTo>
                <a:lnTo>
                  <a:pt x="9419182" y="968797"/>
                </a:lnTo>
                <a:lnTo>
                  <a:pt x="9407908" y="1024830"/>
                </a:lnTo>
                <a:cubicBezTo>
                  <a:pt x="9407610" y="1026393"/>
                  <a:pt x="9407350" y="1028142"/>
                  <a:pt x="9407127" y="1030077"/>
                </a:cubicBezTo>
                <a:cubicBezTo>
                  <a:pt x="9406904" y="1032011"/>
                  <a:pt x="9406792" y="1033611"/>
                  <a:pt x="9406792" y="1034876"/>
                </a:cubicBezTo>
                <a:cubicBezTo>
                  <a:pt x="9406792" y="1038671"/>
                  <a:pt x="9407592" y="1041443"/>
                  <a:pt x="9409192" y="1043192"/>
                </a:cubicBezTo>
                <a:cubicBezTo>
                  <a:pt x="9410792" y="1044941"/>
                  <a:pt x="9413378" y="1045815"/>
                  <a:pt x="9416950" y="1045815"/>
                </a:cubicBezTo>
                <a:cubicBezTo>
                  <a:pt x="9418958" y="1045815"/>
                  <a:pt x="9420708" y="1045648"/>
                  <a:pt x="9422196" y="1045313"/>
                </a:cubicBezTo>
                <a:cubicBezTo>
                  <a:pt x="9423684" y="1044978"/>
                  <a:pt x="9424968" y="1044625"/>
                  <a:pt x="9426046" y="1044253"/>
                </a:cubicBezTo>
                <a:cubicBezTo>
                  <a:pt x="9427126" y="1043880"/>
                  <a:pt x="9428074" y="1043527"/>
                  <a:pt x="9428893" y="1043192"/>
                </a:cubicBezTo>
                <a:cubicBezTo>
                  <a:pt x="9429712" y="1042857"/>
                  <a:pt x="9430418" y="1042690"/>
                  <a:pt x="9431014" y="1042690"/>
                </a:cubicBezTo>
                <a:cubicBezTo>
                  <a:pt x="9431609" y="1042690"/>
                  <a:pt x="9432074" y="1042894"/>
                  <a:pt x="9432409" y="1043304"/>
                </a:cubicBezTo>
                <a:cubicBezTo>
                  <a:pt x="9432744" y="1043713"/>
                  <a:pt x="9432912" y="1044476"/>
                  <a:pt x="9432912" y="1045592"/>
                </a:cubicBezTo>
                <a:cubicBezTo>
                  <a:pt x="9432912" y="1046559"/>
                  <a:pt x="9432818" y="1047620"/>
                  <a:pt x="9432632" y="1048773"/>
                </a:cubicBezTo>
                <a:cubicBezTo>
                  <a:pt x="9432446" y="1049927"/>
                  <a:pt x="9432204" y="1051061"/>
                  <a:pt x="9431907" y="1052178"/>
                </a:cubicBezTo>
                <a:cubicBezTo>
                  <a:pt x="9431609" y="1053294"/>
                  <a:pt x="9431237" y="1054298"/>
                  <a:pt x="9430790" y="1055191"/>
                </a:cubicBezTo>
                <a:cubicBezTo>
                  <a:pt x="9430344" y="1056084"/>
                  <a:pt x="9429860" y="1056791"/>
                  <a:pt x="9429340" y="1057312"/>
                </a:cubicBezTo>
                <a:cubicBezTo>
                  <a:pt x="9428744" y="1057833"/>
                  <a:pt x="9427851" y="1058354"/>
                  <a:pt x="9426660" y="1058875"/>
                </a:cubicBezTo>
                <a:cubicBezTo>
                  <a:pt x="9425470" y="1059396"/>
                  <a:pt x="9424094" y="1059861"/>
                  <a:pt x="9422530" y="1060270"/>
                </a:cubicBezTo>
                <a:cubicBezTo>
                  <a:pt x="9420968" y="1060679"/>
                  <a:pt x="9419312" y="1060996"/>
                  <a:pt x="9417564" y="1061219"/>
                </a:cubicBezTo>
                <a:cubicBezTo>
                  <a:pt x="9415814" y="1061442"/>
                  <a:pt x="9414084" y="1061554"/>
                  <a:pt x="9412373" y="1061554"/>
                </a:cubicBezTo>
                <a:cubicBezTo>
                  <a:pt x="9408206" y="1061554"/>
                  <a:pt x="9404597" y="1061107"/>
                  <a:pt x="9401546" y="1060214"/>
                </a:cubicBezTo>
                <a:cubicBezTo>
                  <a:pt x="9398495" y="1059321"/>
                  <a:pt x="9395928" y="1057926"/>
                  <a:pt x="9393844" y="1056029"/>
                </a:cubicBezTo>
                <a:cubicBezTo>
                  <a:pt x="9391760" y="1054131"/>
                  <a:pt x="9390216" y="1051750"/>
                  <a:pt x="9389212" y="1048885"/>
                </a:cubicBezTo>
                <a:cubicBezTo>
                  <a:pt x="9388207" y="1046020"/>
                  <a:pt x="9387705" y="1042578"/>
                  <a:pt x="9387705" y="1038560"/>
                </a:cubicBezTo>
                <a:cubicBezTo>
                  <a:pt x="9387705" y="1037667"/>
                  <a:pt x="9387742" y="1036681"/>
                  <a:pt x="9387816" y="1035602"/>
                </a:cubicBezTo>
                <a:cubicBezTo>
                  <a:pt x="9387891" y="1034523"/>
                  <a:pt x="9388021" y="1033388"/>
                  <a:pt x="9388207" y="1032197"/>
                </a:cubicBezTo>
                <a:cubicBezTo>
                  <a:pt x="9388393" y="1031007"/>
                  <a:pt x="9388579" y="1029816"/>
                  <a:pt x="9388765" y="1028626"/>
                </a:cubicBezTo>
                <a:cubicBezTo>
                  <a:pt x="9388952" y="1027435"/>
                  <a:pt x="9389156" y="1026319"/>
                  <a:pt x="9389379" y="1025277"/>
                </a:cubicBezTo>
                <a:lnTo>
                  <a:pt x="9400653" y="968797"/>
                </a:lnTo>
                <a:lnTo>
                  <a:pt x="9386700" y="968797"/>
                </a:lnTo>
                <a:cubicBezTo>
                  <a:pt x="9385882" y="968797"/>
                  <a:pt x="9385249" y="968555"/>
                  <a:pt x="9384802" y="968071"/>
                </a:cubicBezTo>
                <a:cubicBezTo>
                  <a:pt x="9384356" y="967587"/>
                  <a:pt x="9384133" y="966639"/>
                  <a:pt x="9384133" y="965225"/>
                </a:cubicBezTo>
                <a:cubicBezTo>
                  <a:pt x="9384133" y="964183"/>
                  <a:pt x="9384244" y="962974"/>
                  <a:pt x="9384468" y="961597"/>
                </a:cubicBezTo>
                <a:cubicBezTo>
                  <a:pt x="9384691" y="960220"/>
                  <a:pt x="9385026" y="958937"/>
                  <a:pt x="9385472" y="957746"/>
                </a:cubicBezTo>
                <a:cubicBezTo>
                  <a:pt x="9385919" y="956556"/>
                  <a:pt x="9386496" y="955551"/>
                  <a:pt x="9387202" y="954732"/>
                </a:cubicBezTo>
                <a:cubicBezTo>
                  <a:pt x="9387910" y="953914"/>
                  <a:pt x="9388746" y="953505"/>
                  <a:pt x="9389714" y="953505"/>
                </a:cubicBezTo>
                <a:lnTo>
                  <a:pt x="9403778" y="953505"/>
                </a:lnTo>
                <a:lnTo>
                  <a:pt x="9408578" y="929618"/>
                </a:lnTo>
                <a:cubicBezTo>
                  <a:pt x="9408652" y="929097"/>
                  <a:pt x="9408894" y="928613"/>
                  <a:pt x="9409304" y="928167"/>
                </a:cubicBezTo>
                <a:cubicBezTo>
                  <a:pt x="9409713" y="927720"/>
                  <a:pt x="9410290" y="927329"/>
                  <a:pt x="9411034" y="926995"/>
                </a:cubicBezTo>
                <a:cubicBezTo>
                  <a:pt x="9411778" y="926660"/>
                  <a:pt x="9412764" y="926418"/>
                  <a:pt x="9413992" y="926269"/>
                </a:cubicBezTo>
                <a:cubicBezTo>
                  <a:pt x="9415220" y="926120"/>
                  <a:pt x="9416726" y="926046"/>
                  <a:pt x="9418512" y="926046"/>
                </a:cubicBezTo>
                <a:close/>
                <a:moveTo>
                  <a:pt x="9285162" y="926046"/>
                </a:moveTo>
                <a:cubicBezTo>
                  <a:pt x="9286948" y="926046"/>
                  <a:pt x="9288418" y="926120"/>
                  <a:pt x="9289572" y="926269"/>
                </a:cubicBezTo>
                <a:cubicBezTo>
                  <a:pt x="9290725" y="926418"/>
                  <a:pt x="9291618" y="926660"/>
                  <a:pt x="9292250" y="926995"/>
                </a:cubicBezTo>
                <a:cubicBezTo>
                  <a:pt x="9292883" y="927329"/>
                  <a:pt x="9293292" y="927720"/>
                  <a:pt x="9293478" y="928167"/>
                </a:cubicBezTo>
                <a:cubicBezTo>
                  <a:pt x="9293664" y="928613"/>
                  <a:pt x="9293720" y="929097"/>
                  <a:pt x="9293646" y="929618"/>
                </a:cubicBezTo>
                <a:lnTo>
                  <a:pt x="9288846" y="953505"/>
                </a:lnTo>
                <a:lnTo>
                  <a:pt x="9314519" y="953505"/>
                </a:lnTo>
                <a:cubicBezTo>
                  <a:pt x="9315635" y="953505"/>
                  <a:pt x="9316379" y="953914"/>
                  <a:pt x="9316752" y="954732"/>
                </a:cubicBezTo>
                <a:cubicBezTo>
                  <a:pt x="9317124" y="955551"/>
                  <a:pt x="9317310" y="956481"/>
                  <a:pt x="9317310" y="957523"/>
                </a:cubicBezTo>
                <a:cubicBezTo>
                  <a:pt x="9317310" y="958193"/>
                  <a:pt x="9317272" y="958918"/>
                  <a:pt x="9317198" y="959700"/>
                </a:cubicBezTo>
                <a:cubicBezTo>
                  <a:pt x="9317124" y="960481"/>
                  <a:pt x="9316974" y="961281"/>
                  <a:pt x="9316752" y="962099"/>
                </a:cubicBezTo>
                <a:cubicBezTo>
                  <a:pt x="9316528" y="962918"/>
                  <a:pt x="9316230" y="963736"/>
                  <a:pt x="9315858" y="964555"/>
                </a:cubicBezTo>
                <a:cubicBezTo>
                  <a:pt x="9315486" y="965374"/>
                  <a:pt x="9315096" y="966099"/>
                  <a:pt x="9314686" y="966732"/>
                </a:cubicBezTo>
                <a:cubicBezTo>
                  <a:pt x="9314277" y="967364"/>
                  <a:pt x="9313812" y="967866"/>
                  <a:pt x="9313291" y="968239"/>
                </a:cubicBezTo>
                <a:cubicBezTo>
                  <a:pt x="9312770" y="968611"/>
                  <a:pt x="9312175" y="968797"/>
                  <a:pt x="9311505" y="968797"/>
                </a:cubicBezTo>
                <a:lnTo>
                  <a:pt x="9285832" y="968797"/>
                </a:lnTo>
                <a:lnTo>
                  <a:pt x="9274558" y="1024830"/>
                </a:lnTo>
                <a:cubicBezTo>
                  <a:pt x="9274261" y="1026393"/>
                  <a:pt x="9274000" y="1028142"/>
                  <a:pt x="9273777" y="1030077"/>
                </a:cubicBezTo>
                <a:cubicBezTo>
                  <a:pt x="9273554" y="1032011"/>
                  <a:pt x="9273442" y="1033611"/>
                  <a:pt x="9273442" y="1034876"/>
                </a:cubicBezTo>
                <a:cubicBezTo>
                  <a:pt x="9273442" y="1038671"/>
                  <a:pt x="9274242" y="1041443"/>
                  <a:pt x="9275842" y="1043192"/>
                </a:cubicBezTo>
                <a:cubicBezTo>
                  <a:pt x="9277442" y="1044941"/>
                  <a:pt x="9280028" y="1045815"/>
                  <a:pt x="9283600" y="1045815"/>
                </a:cubicBezTo>
                <a:cubicBezTo>
                  <a:pt x="9285609" y="1045815"/>
                  <a:pt x="9287358" y="1045648"/>
                  <a:pt x="9288846" y="1045313"/>
                </a:cubicBezTo>
                <a:cubicBezTo>
                  <a:pt x="9290334" y="1044978"/>
                  <a:pt x="9291618" y="1044625"/>
                  <a:pt x="9292697" y="1044253"/>
                </a:cubicBezTo>
                <a:cubicBezTo>
                  <a:pt x="9293776" y="1043880"/>
                  <a:pt x="9294724" y="1043527"/>
                  <a:pt x="9295544" y="1043192"/>
                </a:cubicBezTo>
                <a:cubicBezTo>
                  <a:pt x="9296362" y="1042857"/>
                  <a:pt x="9297069" y="1042690"/>
                  <a:pt x="9297664" y="1042690"/>
                </a:cubicBezTo>
                <a:cubicBezTo>
                  <a:pt x="9298260" y="1042690"/>
                  <a:pt x="9298724" y="1042894"/>
                  <a:pt x="9299060" y="1043304"/>
                </a:cubicBezTo>
                <a:cubicBezTo>
                  <a:pt x="9299394" y="1043713"/>
                  <a:pt x="9299562" y="1044476"/>
                  <a:pt x="9299562" y="1045592"/>
                </a:cubicBezTo>
                <a:cubicBezTo>
                  <a:pt x="9299562" y="1046559"/>
                  <a:pt x="9299468" y="1047620"/>
                  <a:pt x="9299282" y="1048773"/>
                </a:cubicBezTo>
                <a:cubicBezTo>
                  <a:pt x="9299096" y="1049927"/>
                  <a:pt x="9298854" y="1051061"/>
                  <a:pt x="9298557" y="1052178"/>
                </a:cubicBezTo>
                <a:cubicBezTo>
                  <a:pt x="9298260" y="1053294"/>
                  <a:pt x="9297888" y="1054298"/>
                  <a:pt x="9297441" y="1055191"/>
                </a:cubicBezTo>
                <a:cubicBezTo>
                  <a:pt x="9296994" y="1056084"/>
                  <a:pt x="9296510" y="1056791"/>
                  <a:pt x="9295990" y="1057312"/>
                </a:cubicBezTo>
                <a:cubicBezTo>
                  <a:pt x="9295394" y="1057833"/>
                  <a:pt x="9294502" y="1058354"/>
                  <a:pt x="9293311" y="1058875"/>
                </a:cubicBezTo>
                <a:cubicBezTo>
                  <a:pt x="9292120" y="1059396"/>
                  <a:pt x="9290744" y="1059861"/>
                  <a:pt x="9289181" y="1060270"/>
                </a:cubicBezTo>
                <a:cubicBezTo>
                  <a:pt x="9287618" y="1060679"/>
                  <a:pt x="9285962" y="1060996"/>
                  <a:pt x="9284214" y="1061219"/>
                </a:cubicBezTo>
                <a:cubicBezTo>
                  <a:pt x="9282465" y="1061442"/>
                  <a:pt x="9280735" y="1061554"/>
                  <a:pt x="9279024" y="1061554"/>
                </a:cubicBezTo>
                <a:cubicBezTo>
                  <a:pt x="9274856" y="1061554"/>
                  <a:pt x="9271247" y="1061107"/>
                  <a:pt x="9268196" y="1060214"/>
                </a:cubicBezTo>
                <a:cubicBezTo>
                  <a:pt x="9265145" y="1059321"/>
                  <a:pt x="9262578" y="1057926"/>
                  <a:pt x="9260494" y="1056029"/>
                </a:cubicBezTo>
                <a:cubicBezTo>
                  <a:pt x="9258410" y="1054131"/>
                  <a:pt x="9256866" y="1051750"/>
                  <a:pt x="9255862" y="1048885"/>
                </a:cubicBezTo>
                <a:cubicBezTo>
                  <a:pt x="9254858" y="1046020"/>
                  <a:pt x="9254355" y="1042578"/>
                  <a:pt x="9254355" y="1038560"/>
                </a:cubicBezTo>
                <a:cubicBezTo>
                  <a:pt x="9254355" y="1037667"/>
                  <a:pt x="9254392" y="1036681"/>
                  <a:pt x="9254466" y="1035602"/>
                </a:cubicBezTo>
                <a:cubicBezTo>
                  <a:pt x="9254541" y="1034523"/>
                  <a:pt x="9254672" y="1033388"/>
                  <a:pt x="9254858" y="1032197"/>
                </a:cubicBezTo>
                <a:cubicBezTo>
                  <a:pt x="9255044" y="1031007"/>
                  <a:pt x="9255230" y="1029816"/>
                  <a:pt x="9255416" y="1028626"/>
                </a:cubicBezTo>
                <a:cubicBezTo>
                  <a:pt x="9255602" y="1027435"/>
                  <a:pt x="9255806" y="1026319"/>
                  <a:pt x="9256030" y="1025277"/>
                </a:cubicBezTo>
                <a:lnTo>
                  <a:pt x="9267303" y="968797"/>
                </a:lnTo>
                <a:lnTo>
                  <a:pt x="9253350" y="968797"/>
                </a:lnTo>
                <a:cubicBezTo>
                  <a:pt x="9252532" y="968797"/>
                  <a:pt x="9251900" y="968555"/>
                  <a:pt x="9251453" y="968071"/>
                </a:cubicBezTo>
                <a:cubicBezTo>
                  <a:pt x="9251006" y="967587"/>
                  <a:pt x="9250783" y="966639"/>
                  <a:pt x="9250783" y="965225"/>
                </a:cubicBezTo>
                <a:cubicBezTo>
                  <a:pt x="9250783" y="964183"/>
                  <a:pt x="9250895" y="962974"/>
                  <a:pt x="9251118" y="961597"/>
                </a:cubicBezTo>
                <a:cubicBezTo>
                  <a:pt x="9251342" y="960220"/>
                  <a:pt x="9251676" y="958937"/>
                  <a:pt x="9252122" y="957746"/>
                </a:cubicBezTo>
                <a:cubicBezTo>
                  <a:pt x="9252569" y="956556"/>
                  <a:pt x="9253146" y="955551"/>
                  <a:pt x="9253853" y="954732"/>
                </a:cubicBezTo>
                <a:cubicBezTo>
                  <a:pt x="9254560" y="953914"/>
                  <a:pt x="9255397" y="953505"/>
                  <a:pt x="9256364" y="953505"/>
                </a:cubicBezTo>
                <a:lnTo>
                  <a:pt x="9270428" y="953505"/>
                </a:lnTo>
                <a:lnTo>
                  <a:pt x="9275228" y="929618"/>
                </a:lnTo>
                <a:cubicBezTo>
                  <a:pt x="9275302" y="929097"/>
                  <a:pt x="9275544" y="928613"/>
                  <a:pt x="9275954" y="928167"/>
                </a:cubicBezTo>
                <a:cubicBezTo>
                  <a:pt x="9276363" y="927720"/>
                  <a:pt x="9276940" y="927329"/>
                  <a:pt x="9277684" y="926995"/>
                </a:cubicBezTo>
                <a:cubicBezTo>
                  <a:pt x="9278428" y="926660"/>
                  <a:pt x="9279414" y="926418"/>
                  <a:pt x="9280642" y="926269"/>
                </a:cubicBezTo>
                <a:cubicBezTo>
                  <a:pt x="9281870" y="926120"/>
                  <a:pt x="9283376" y="926046"/>
                  <a:pt x="9285162" y="926046"/>
                </a:cubicBezTo>
                <a:close/>
                <a:moveTo>
                  <a:pt x="8894638" y="926046"/>
                </a:moveTo>
                <a:cubicBezTo>
                  <a:pt x="8896424" y="926046"/>
                  <a:pt x="8897893" y="926120"/>
                  <a:pt x="8899046" y="926269"/>
                </a:cubicBezTo>
                <a:cubicBezTo>
                  <a:pt x="8900200" y="926418"/>
                  <a:pt x="8901093" y="926660"/>
                  <a:pt x="8901726" y="926995"/>
                </a:cubicBezTo>
                <a:cubicBezTo>
                  <a:pt x="8902358" y="927329"/>
                  <a:pt x="8902768" y="927720"/>
                  <a:pt x="8902954" y="928167"/>
                </a:cubicBezTo>
                <a:cubicBezTo>
                  <a:pt x="8903140" y="928613"/>
                  <a:pt x="8903195" y="929097"/>
                  <a:pt x="8903120" y="929618"/>
                </a:cubicBezTo>
                <a:lnTo>
                  <a:pt x="8898321" y="953505"/>
                </a:lnTo>
                <a:lnTo>
                  <a:pt x="8923994" y="953505"/>
                </a:lnTo>
                <a:cubicBezTo>
                  <a:pt x="8925110" y="953505"/>
                  <a:pt x="8925854" y="953914"/>
                  <a:pt x="8926226" y="954732"/>
                </a:cubicBezTo>
                <a:cubicBezTo>
                  <a:pt x="8926598" y="955551"/>
                  <a:pt x="8926784" y="956481"/>
                  <a:pt x="8926784" y="957523"/>
                </a:cubicBezTo>
                <a:cubicBezTo>
                  <a:pt x="8926784" y="958193"/>
                  <a:pt x="8926747" y="958918"/>
                  <a:pt x="8926673" y="959700"/>
                </a:cubicBezTo>
                <a:cubicBezTo>
                  <a:pt x="8926598" y="960481"/>
                  <a:pt x="8926450" y="961281"/>
                  <a:pt x="8926226" y="962099"/>
                </a:cubicBezTo>
                <a:cubicBezTo>
                  <a:pt x="8926003" y="962918"/>
                  <a:pt x="8925706" y="963736"/>
                  <a:pt x="8925334" y="964555"/>
                </a:cubicBezTo>
                <a:cubicBezTo>
                  <a:pt x="8924962" y="965374"/>
                  <a:pt x="8924570" y="966099"/>
                  <a:pt x="8924162" y="966732"/>
                </a:cubicBezTo>
                <a:cubicBezTo>
                  <a:pt x="8923752" y="967364"/>
                  <a:pt x="8923287" y="967866"/>
                  <a:pt x="8922766" y="968239"/>
                </a:cubicBezTo>
                <a:cubicBezTo>
                  <a:pt x="8922245" y="968611"/>
                  <a:pt x="8921650" y="968797"/>
                  <a:pt x="8920980" y="968797"/>
                </a:cubicBezTo>
                <a:lnTo>
                  <a:pt x="8895308" y="968797"/>
                </a:lnTo>
                <a:lnTo>
                  <a:pt x="8884034" y="1024830"/>
                </a:lnTo>
                <a:cubicBezTo>
                  <a:pt x="8883736" y="1026393"/>
                  <a:pt x="8883476" y="1028142"/>
                  <a:pt x="8883252" y="1030077"/>
                </a:cubicBezTo>
                <a:cubicBezTo>
                  <a:pt x="8883029" y="1032011"/>
                  <a:pt x="8882918" y="1033611"/>
                  <a:pt x="8882918" y="1034876"/>
                </a:cubicBezTo>
                <a:cubicBezTo>
                  <a:pt x="8882918" y="1038671"/>
                  <a:pt x="8883718" y="1041443"/>
                  <a:pt x="8885317" y="1043192"/>
                </a:cubicBezTo>
                <a:cubicBezTo>
                  <a:pt x="8886917" y="1044941"/>
                  <a:pt x="8889503" y="1045815"/>
                  <a:pt x="8893075" y="1045815"/>
                </a:cubicBezTo>
                <a:cubicBezTo>
                  <a:pt x="8895084" y="1045815"/>
                  <a:pt x="8896833" y="1045648"/>
                  <a:pt x="8898321" y="1045313"/>
                </a:cubicBezTo>
                <a:cubicBezTo>
                  <a:pt x="8899810" y="1044978"/>
                  <a:pt x="8901093" y="1044625"/>
                  <a:pt x="8902172" y="1044253"/>
                </a:cubicBezTo>
                <a:cubicBezTo>
                  <a:pt x="8903251" y="1043880"/>
                  <a:pt x="8904200" y="1043527"/>
                  <a:pt x="8905018" y="1043192"/>
                </a:cubicBezTo>
                <a:cubicBezTo>
                  <a:pt x="8905837" y="1042857"/>
                  <a:pt x="8906544" y="1042690"/>
                  <a:pt x="8907139" y="1042690"/>
                </a:cubicBezTo>
                <a:cubicBezTo>
                  <a:pt x="8907734" y="1042690"/>
                  <a:pt x="8908200" y="1042894"/>
                  <a:pt x="8908534" y="1043304"/>
                </a:cubicBezTo>
                <a:cubicBezTo>
                  <a:pt x="8908869" y="1043713"/>
                  <a:pt x="8909036" y="1044476"/>
                  <a:pt x="8909036" y="1045592"/>
                </a:cubicBezTo>
                <a:cubicBezTo>
                  <a:pt x="8909036" y="1046559"/>
                  <a:pt x="8908944" y="1047620"/>
                  <a:pt x="8908758" y="1048773"/>
                </a:cubicBezTo>
                <a:cubicBezTo>
                  <a:pt x="8908572" y="1049927"/>
                  <a:pt x="8908330" y="1051061"/>
                  <a:pt x="8908032" y="1052178"/>
                </a:cubicBezTo>
                <a:cubicBezTo>
                  <a:pt x="8907734" y="1053294"/>
                  <a:pt x="8907362" y="1054298"/>
                  <a:pt x="8906916" y="1055191"/>
                </a:cubicBezTo>
                <a:cubicBezTo>
                  <a:pt x="8906470" y="1056084"/>
                  <a:pt x="8905986" y="1056791"/>
                  <a:pt x="8905465" y="1057312"/>
                </a:cubicBezTo>
                <a:cubicBezTo>
                  <a:pt x="8904870" y="1057833"/>
                  <a:pt x="8903976" y="1058354"/>
                  <a:pt x="8902786" y="1058875"/>
                </a:cubicBezTo>
                <a:cubicBezTo>
                  <a:pt x="8901596" y="1059396"/>
                  <a:pt x="8900218" y="1059861"/>
                  <a:pt x="8898656" y="1060270"/>
                </a:cubicBezTo>
                <a:cubicBezTo>
                  <a:pt x="8897093" y="1060679"/>
                  <a:pt x="8895438" y="1060996"/>
                  <a:pt x="8893689" y="1061219"/>
                </a:cubicBezTo>
                <a:cubicBezTo>
                  <a:pt x="8891940" y="1061442"/>
                  <a:pt x="8890210" y="1061554"/>
                  <a:pt x="8888498" y="1061554"/>
                </a:cubicBezTo>
                <a:cubicBezTo>
                  <a:pt x="8884331" y="1061554"/>
                  <a:pt x="8880722" y="1061107"/>
                  <a:pt x="8877671" y="1060214"/>
                </a:cubicBezTo>
                <a:cubicBezTo>
                  <a:pt x="8874620" y="1059321"/>
                  <a:pt x="8872053" y="1057926"/>
                  <a:pt x="8869970" y="1056029"/>
                </a:cubicBezTo>
                <a:cubicBezTo>
                  <a:pt x="8867886" y="1054131"/>
                  <a:pt x="8866342" y="1051750"/>
                  <a:pt x="8865337" y="1048885"/>
                </a:cubicBezTo>
                <a:cubicBezTo>
                  <a:pt x="8864332" y="1046020"/>
                  <a:pt x="8863830" y="1042578"/>
                  <a:pt x="8863830" y="1038560"/>
                </a:cubicBezTo>
                <a:cubicBezTo>
                  <a:pt x="8863830" y="1037667"/>
                  <a:pt x="8863868" y="1036681"/>
                  <a:pt x="8863942" y="1035602"/>
                </a:cubicBezTo>
                <a:cubicBezTo>
                  <a:pt x="8864016" y="1034523"/>
                  <a:pt x="8864146" y="1033388"/>
                  <a:pt x="8864332" y="1032197"/>
                </a:cubicBezTo>
                <a:cubicBezTo>
                  <a:pt x="8864518" y="1031007"/>
                  <a:pt x="8864704" y="1029816"/>
                  <a:pt x="8864890" y="1028626"/>
                </a:cubicBezTo>
                <a:cubicBezTo>
                  <a:pt x="8865076" y="1027435"/>
                  <a:pt x="8865281" y="1026319"/>
                  <a:pt x="8865504" y="1025277"/>
                </a:cubicBezTo>
                <a:lnTo>
                  <a:pt x="8876778" y="968797"/>
                </a:lnTo>
                <a:lnTo>
                  <a:pt x="8862826" y="968797"/>
                </a:lnTo>
                <a:cubicBezTo>
                  <a:pt x="8862007" y="968797"/>
                  <a:pt x="8861374" y="968555"/>
                  <a:pt x="8860928" y="968071"/>
                </a:cubicBezTo>
                <a:cubicBezTo>
                  <a:pt x="8860482" y="967587"/>
                  <a:pt x="8860258" y="966639"/>
                  <a:pt x="8860258" y="965225"/>
                </a:cubicBezTo>
                <a:cubicBezTo>
                  <a:pt x="8860258" y="964183"/>
                  <a:pt x="8860370" y="962974"/>
                  <a:pt x="8860593" y="961597"/>
                </a:cubicBezTo>
                <a:cubicBezTo>
                  <a:pt x="8860816" y="960220"/>
                  <a:pt x="8861151" y="958937"/>
                  <a:pt x="8861598" y="957746"/>
                </a:cubicBezTo>
                <a:cubicBezTo>
                  <a:pt x="8862044" y="956556"/>
                  <a:pt x="8862621" y="955551"/>
                  <a:pt x="8863328" y="954732"/>
                </a:cubicBezTo>
                <a:cubicBezTo>
                  <a:pt x="8864035" y="953914"/>
                  <a:pt x="8864872" y="953505"/>
                  <a:pt x="8865840" y="953505"/>
                </a:cubicBezTo>
                <a:lnTo>
                  <a:pt x="8879904" y="953505"/>
                </a:lnTo>
                <a:lnTo>
                  <a:pt x="8884704" y="929618"/>
                </a:lnTo>
                <a:cubicBezTo>
                  <a:pt x="8884778" y="929097"/>
                  <a:pt x="8885020" y="928613"/>
                  <a:pt x="8885429" y="928167"/>
                </a:cubicBezTo>
                <a:cubicBezTo>
                  <a:pt x="8885838" y="927720"/>
                  <a:pt x="8886415" y="927329"/>
                  <a:pt x="8887159" y="926995"/>
                </a:cubicBezTo>
                <a:cubicBezTo>
                  <a:pt x="8887903" y="926660"/>
                  <a:pt x="8888889" y="926418"/>
                  <a:pt x="8890117" y="926269"/>
                </a:cubicBezTo>
                <a:cubicBezTo>
                  <a:pt x="8891344" y="926120"/>
                  <a:pt x="8892852" y="926046"/>
                  <a:pt x="8894638" y="926046"/>
                </a:cubicBezTo>
                <a:close/>
                <a:moveTo>
                  <a:pt x="8256463" y="926046"/>
                </a:moveTo>
                <a:cubicBezTo>
                  <a:pt x="8258249" y="926046"/>
                  <a:pt x="8259718" y="926120"/>
                  <a:pt x="8260872" y="926269"/>
                </a:cubicBezTo>
                <a:cubicBezTo>
                  <a:pt x="8262025" y="926418"/>
                  <a:pt x="8262918" y="926660"/>
                  <a:pt x="8263551" y="926995"/>
                </a:cubicBezTo>
                <a:cubicBezTo>
                  <a:pt x="8264183" y="927329"/>
                  <a:pt x="8264592" y="927720"/>
                  <a:pt x="8264778" y="928167"/>
                </a:cubicBezTo>
                <a:cubicBezTo>
                  <a:pt x="8264964" y="928613"/>
                  <a:pt x="8265020" y="929097"/>
                  <a:pt x="8264946" y="929618"/>
                </a:cubicBezTo>
                <a:lnTo>
                  <a:pt x="8260146" y="953505"/>
                </a:lnTo>
                <a:lnTo>
                  <a:pt x="8285819" y="953505"/>
                </a:lnTo>
                <a:cubicBezTo>
                  <a:pt x="8286935" y="953505"/>
                  <a:pt x="8287679" y="953914"/>
                  <a:pt x="8288051" y="954732"/>
                </a:cubicBezTo>
                <a:cubicBezTo>
                  <a:pt x="8288424" y="955551"/>
                  <a:pt x="8288610" y="956481"/>
                  <a:pt x="8288610" y="957523"/>
                </a:cubicBezTo>
                <a:cubicBezTo>
                  <a:pt x="8288610" y="958193"/>
                  <a:pt x="8288572" y="958918"/>
                  <a:pt x="8288498" y="959700"/>
                </a:cubicBezTo>
                <a:cubicBezTo>
                  <a:pt x="8288424" y="960481"/>
                  <a:pt x="8288275" y="961281"/>
                  <a:pt x="8288051" y="962099"/>
                </a:cubicBezTo>
                <a:cubicBezTo>
                  <a:pt x="8287828" y="962918"/>
                  <a:pt x="8287531" y="963736"/>
                  <a:pt x="8287158" y="964555"/>
                </a:cubicBezTo>
                <a:cubicBezTo>
                  <a:pt x="8286786" y="965374"/>
                  <a:pt x="8286396" y="966099"/>
                  <a:pt x="8285986" y="966732"/>
                </a:cubicBezTo>
                <a:cubicBezTo>
                  <a:pt x="8285577" y="967364"/>
                  <a:pt x="8285112" y="967866"/>
                  <a:pt x="8284591" y="968239"/>
                </a:cubicBezTo>
                <a:cubicBezTo>
                  <a:pt x="8284070" y="968611"/>
                  <a:pt x="8283475" y="968797"/>
                  <a:pt x="8282805" y="968797"/>
                </a:cubicBezTo>
                <a:lnTo>
                  <a:pt x="8257132" y="968797"/>
                </a:lnTo>
                <a:lnTo>
                  <a:pt x="8245859" y="1024830"/>
                </a:lnTo>
                <a:cubicBezTo>
                  <a:pt x="8245561" y="1026393"/>
                  <a:pt x="8245301" y="1028142"/>
                  <a:pt x="8245077" y="1030077"/>
                </a:cubicBezTo>
                <a:cubicBezTo>
                  <a:pt x="8244854" y="1032011"/>
                  <a:pt x="8244742" y="1033611"/>
                  <a:pt x="8244742" y="1034876"/>
                </a:cubicBezTo>
                <a:cubicBezTo>
                  <a:pt x="8244742" y="1038671"/>
                  <a:pt x="8245542" y="1041443"/>
                  <a:pt x="8247142" y="1043192"/>
                </a:cubicBezTo>
                <a:cubicBezTo>
                  <a:pt x="8248742" y="1044941"/>
                  <a:pt x="8251328" y="1045815"/>
                  <a:pt x="8254900" y="1045815"/>
                </a:cubicBezTo>
                <a:cubicBezTo>
                  <a:pt x="8256909" y="1045815"/>
                  <a:pt x="8258658" y="1045648"/>
                  <a:pt x="8260146" y="1045313"/>
                </a:cubicBezTo>
                <a:cubicBezTo>
                  <a:pt x="8261634" y="1044978"/>
                  <a:pt x="8262918" y="1044625"/>
                  <a:pt x="8263997" y="1044253"/>
                </a:cubicBezTo>
                <a:cubicBezTo>
                  <a:pt x="8265076" y="1043880"/>
                  <a:pt x="8266025" y="1043527"/>
                  <a:pt x="8266843" y="1043192"/>
                </a:cubicBezTo>
                <a:cubicBezTo>
                  <a:pt x="8267662" y="1042857"/>
                  <a:pt x="8268369" y="1042690"/>
                  <a:pt x="8268964" y="1042690"/>
                </a:cubicBezTo>
                <a:cubicBezTo>
                  <a:pt x="8269560" y="1042690"/>
                  <a:pt x="8270025" y="1042894"/>
                  <a:pt x="8270359" y="1043304"/>
                </a:cubicBezTo>
                <a:cubicBezTo>
                  <a:pt x="8270694" y="1043713"/>
                  <a:pt x="8270862" y="1044476"/>
                  <a:pt x="8270862" y="1045592"/>
                </a:cubicBezTo>
                <a:cubicBezTo>
                  <a:pt x="8270862" y="1046559"/>
                  <a:pt x="8270769" y="1047620"/>
                  <a:pt x="8270583" y="1048773"/>
                </a:cubicBezTo>
                <a:cubicBezTo>
                  <a:pt x="8270397" y="1049927"/>
                  <a:pt x="8270155" y="1051061"/>
                  <a:pt x="8269857" y="1052178"/>
                </a:cubicBezTo>
                <a:cubicBezTo>
                  <a:pt x="8269560" y="1053294"/>
                  <a:pt x="8269187" y="1054298"/>
                  <a:pt x="8268741" y="1055191"/>
                </a:cubicBezTo>
                <a:cubicBezTo>
                  <a:pt x="8268294" y="1056084"/>
                  <a:pt x="8267811" y="1056791"/>
                  <a:pt x="8267290" y="1057312"/>
                </a:cubicBezTo>
                <a:cubicBezTo>
                  <a:pt x="8266695" y="1057833"/>
                  <a:pt x="8265802" y="1058354"/>
                  <a:pt x="8264611" y="1058875"/>
                </a:cubicBezTo>
                <a:cubicBezTo>
                  <a:pt x="8263420" y="1059396"/>
                  <a:pt x="8262044" y="1059861"/>
                  <a:pt x="8260481" y="1060270"/>
                </a:cubicBezTo>
                <a:cubicBezTo>
                  <a:pt x="8258918" y="1060679"/>
                  <a:pt x="8257263" y="1060996"/>
                  <a:pt x="8255514" y="1061219"/>
                </a:cubicBezTo>
                <a:cubicBezTo>
                  <a:pt x="8253765" y="1061442"/>
                  <a:pt x="8252035" y="1061554"/>
                  <a:pt x="8250324" y="1061554"/>
                </a:cubicBezTo>
                <a:cubicBezTo>
                  <a:pt x="8246156" y="1061554"/>
                  <a:pt x="8242547" y="1061107"/>
                  <a:pt x="8239496" y="1060214"/>
                </a:cubicBezTo>
                <a:cubicBezTo>
                  <a:pt x="8236445" y="1059321"/>
                  <a:pt x="8233878" y="1057926"/>
                  <a:pt x="8231794" y="1056029"/>
                </a:cubicBezTo>
                <a:cubicBezTo>
                  <a:pt x="8229711" y="1054131"/>
                  <a:pt x="8228167" y="1051750"/>
                  <a:pt x="8227162" y="1048885"/>
                </a:cubicBezTo>
                <a:cubicBezTo>
                  <a:pt x="8226158" y="1046020"/>
                  <a:pt x="8225655" y="1042578"/>
                  <a:pt x="8225655" y="1038560"/>
                </a:cubicBezTo>
                <a:cubicBezTo>
                  <a:pt x="8225655" y="1037667"/>
                  <a:pt x="8225692" y="1036681"/>
                  <a:pt x="8225767" y="1035602"/>
                </a:cubicBezTo>
                <a:cubicBezTo>
                  <a:pt x="8225841" y="1034523"/>
                  <a:pt x="8225972" y="1033388"/>
                  <a:pt x="8226158" y="1032197"/>
                </a:cubicBezTo>
                <a:cubicBezTo>
                  <a:pt x="8226344" y="1031007"/>
                  <a:pt x="8226530" y="1029816"/>
                  <a:pt x="8226716" y="1028626"/>
                </a:cubicBezTo>
                <a:cubicBezTo>
                  <a:pt x="8226902" y="1027435"/>
                  <a:pt x="8227106" y="1026319"/>
                  <a:pt x="8227330" y="1025277"/>
                </a:cubicBezTo>
                <a:lnTo>
                  <a:pt x="8238603" y="968797"/>
                </a:lnTo>
                <a:lnTo>
                  <a:pt x="8224651" y="968797"/>
                </a:lnTo>
                <a:cubicBezTo>
                  <a:pt x="8223832" y="968797"/>
                  <a:pt x="8223200" y="968555"/>
                  <a:pt x="8222753" y="968071"/>
                </a:cubicBezTo>
                <a:cubicBezTo>
                  <a:pt x="8222307" y="967587"/>
                  <a:pt x="8222083" y="966639"/>
                  <a:pt x="8222083" y="965225"/>
                </a:cubicBezTo>
                <a:cubicBezTo>
                  <a:pt x="8222083" y="964183"/>
                  <a:pt x="8222195" y="962974"/>
                  <a:pt x="8222418" y="961597"/>
                </a:cubicBezTo>
                <a:cubicBezTo>
                  <a:pt x="8222641" y="960220"/>
                  <a:pt x="8222976" y="958937"/>
                  <a:pt x="8223423" y="957746"/>
                </a:cubicBezTo>
                <a:cubicBezTo>
                  <a:pt x="8223869" y="956556"/>
                  <a:pt x="8224446" y="955551"/>
                  <a:pt x="8225153" y="954732"/>
                </a:cubicBezTo>
                <a:cubicBezTo>
                  <a:pt x="8225860" y="953914"/>
                  <a:pt x="8226697" y="953505"/>
                  <a:pt x="8227664" y="953505"/>
                </a:cubicBezTo>
                <a:lnTo>
                  <a:pt x="8241729" y="953505"/>
                </a:lnTo>
                <a:lnTo>
                  <a:pt x="8246528" y="929618"/>
                </a:lnTo>
                <a:cubicBezTo>
                  <a:pt x="8246603" y="929097"/>
                  <a:pt x="8246845" y="928613"/>
                  <a:pt x="8247254" y="928167"/>
                </a:cubicBezTo>
                <a:cubicBezTo>
                  <a:pt x="8247663" y="927720"/>
                  <a:pt x="8248240" y="927329"/>
                  <a:pt x="8248984" y="926995"/>
                </a:cubicBezTo>
                <a:cubicBezTo>
                  <a:pt x="8249728" y="926660"/>
                  <a:pt x="8250714" y="926418"/>
                  <a:pt x="8251942" y="926269"/>
                </a:cubicBezTo>
                <a:cubicBezTo>
                  <a:pt x="8253170" y="926120"/>
                  <a:pt x="8254677" y="926046"/>
                  <a:pt x="8256463" y="926046"/>
                </a:cubicBezTo>
                <a:close/>
                <a:moveTo>
                  <a:pt x="352165" y="925525"/>
                </a:moveTo>
                <a:lnTo>
                  <a:pt x="372256" y="925525"/>
                </a:lnTo>
                <a:lnTo>
                  <a:pt x="372256" y="1089161"/>
                </a:lnTo>
                <a:lnTo>
                  <a:pt x="352165" y="1089161"/>
                </a:lnTo>
                <a:close/>
                <a:moveTo>
                  <a:pt x="295015" y="925525"/>
                </a:moveTo>
                <a:lnTo>
                  <a:pt x="315107" y="925525"/>
                </a:lnTo>
                <a:lnTo>
                  <a:pt x="315107" y="1089161"/>
                </a:lnTo>
                <a:lnTo>
                  <a:pt x="295015" y="1089161"/>
                </a:lnTo>
                <a:close/>
                <a:moveTo>
                  <a:pt x="83270" y="922734"/>
                </a:moveTo>
                <a:cubicBezTo>
                  <a:pt x="99641" y="922734"/>
                  <a:pt x="113407" y="926901"/>
                  <a:pt x="124569" y="935236"/>
                </a:cubicBezTo>
                <a:cubicBezTo>
                  <a:pt x="135731" y="943570"/>
                  <a:pt x="143508" y="955290"/>
                  <a:pt x="147898" y="970396"/>
                </a:cubicBezTo>
                <a:lnTo>
                  <a:pt x="126579" y="975419"/>
                </a:lnTo>
                <a:cubicBezTo>
                  <a:pt x="122784" y="963513"/>
                  <a:pt x="117277" y="954844"/>
                  <a:pt x="110059" y="949412"/>
                </a:cubicBezTo>
                <a:cubicBezTo>
                  <a:pt x="102841" y="943979"/>
                  <a:pt x="93762" y="941263"/>
                  <a:pt x="82823" y="941263"/>
                </a:cubicBezTo>
                <a:cubicBezTo>
                  <a:pt x="70247" y="941263"/>
                  <a:pt x="59736" y="944277"/>
                  <a:pt x="51290" y="950305"/>
                </a:cubicBezTo>
                <a:cubicBezTo>
                  <a:pt x="42844" y="956332"/>
                  <a:pt x="36910" y="964425"/>
                  <a:pt x="33487" y="974582"/>
                </a:cubicBezTo>
                <a:cubicBezTo>
                  <a:pt x="30064" y="984740"/>
                  <a:pt x="28352" y="995213"/>
                  <a:pt x="28352" y="1006004"/>
                </a:cubicBezTo>
                <a:cubicBezTo>
                  <a:pt x="28352" y="1019919"/>
                  <a:pt x="30380" y="1032067"/>
                  <a:pt x="34435" y="1042448"/>
                </a:cubicBezTo>
                <a:cubicBezTo>
                  <a:pt x="38491" y="1052829"/>
                  <a:pt x="44797" y="1060586"/>
                  <a:pt x="53355" y="1065721"/>
                </a:cubicBezTo>
                <a:cubicBezTo>
                  <a:pt x="61913" y="1070855"/>
                  <a:pt x="71177" y="1073423"/>
                  <a:pt x="81149" y="1073423"/>
                </a:cubicBezTo>
                <a:cubicBezTo>
                  <a:pt x="93278" y="1073423"/>
                  <a:pt x="103547" y="1069925"/>
                  <a:pt x="111956" y="1062930"/>
                </a:cubicBezTo>
                <a:cubicBezTo>
                  <a:pt x="120365" y="1055935"/>
                  <a:pt x="126058" y="1045555"/>
                  <a:pt x="129034" y="1031788"/>
                </a:cubicBezTo>
                <a:lnTo>
                  <a:pt x="150689" y="1037257"/>
                </a:lnTo>
                <a:cubicBezTo>
                  <a:pt x="146150" y="1055042"/>
                  <a:pt x="137983" y="1068604"/>
                  <a:pt x="126188" y="1077943"/>
                </a:cubicBezTo>
                <a:cubicBezTo>
                  <a:pt x="114393" y="1087282"/>
                  <a:pt x="99976" y="1091952"/>
                  <a:pt x="82935" y="1091952"/>
                </a:cubicBezTo>
                <a:cubicBezTo>
                  <a:pt x="65299" y="1091952"/>
                  <a:pt x="50955" y="1088361"/>
                  <a:pt x="39905" y="1081180"/>
                </a:cubicBezTo>
                <a:cubicBezTo>
                  <a:pt x="28854" y="1073999"/>
                  <a:pt x="20446" y="1063600"/>
                  <a:pt x="14678" y="1049982"/>
                </a:cubicBezTo>
                <a:cubicBezTo>
                  <a:pt x="8911" y="1036364"/>
                  <a:pt x="6028" y="1021742"/>
                  <a:pt x="6028" y="1006115"/>
                </a:cubicBezTo>
                <a:cubicBezTo>
                  <a:pt x="6028" y="989074"/>
                  <a:pt x="9283" y="974210"/>
                  <a:pt x="15795" y="961523"/>
                </a:cubicBezTo>
                <a:cubicBezTo>
                  <a:pt x="22306" y="948835"/>
                  <a:pt x="31570" y="939198"/>
                  <a:pt x="43588" y="932613"/>
                </a:cubicBezTo>
                <a:cubicBezTo>
                  <a:pt x="55606" y="926027"/>
                  <a:pt x="68833" y="922734"/>
                  <a:pt x="83270" y="922734"/>
                </a:cubicBezTo>
                <a:close/>
                <a:moveTo>
                  <a:pt x="6881030" y="915219"/>
                </a:moveTo>
                <a:lnTo>
                  <a:pt x="6981489" y="915219"/>
                </a:lnTo>
                <a:cubicBezTo>
                  <a:pt x="6982457" y="915219"/>
                  <a:pt x="6983126" y="915572"/>
                  <a:pt x="6983499" y="916279"/>
                </a:cubicBezTo>
                <a:cubicBezTo>
                  <a:pt x="6983871" y="916986"/>
                  <a:pt x="6984057" y="917935"/>
                  <a:pt x="6984057" y="919125"/>
                </a:cubicBezTo>
                <a:cubicBezTo>
                  <a:pt x="6984057" y="919572"/>
                  <a:pt x="6984038" y="920186"/>
                  <a:pt x="6984001" y="920967"/>
                </a:cubicBezTo>
                <a:cubicBezTo>
                  <a:pt x="6983964" y="921748"/>
                  <a:pt x="6983852" y="922586"/>
                  <a:pt x="6983666" y="923479"/>
                </a:cubicBezTo>
                <a:cubicBezTo>
                  <a:pt x="6983480" y="924371"/>
                  <a:pt x="6983238" y="925320"/>
                  <a:pt x="6982940" y="926325"/>
                </a:cubicBezTo>
                <a:cubicBezTo>
                  <a:pt x="6982643" y="927329"/>
                  <a:pt x="6982271" y="928204"/>
                  <a:pt x="6981824" y="928948"/>
                </a:cubicBezTo>
                <a:cubicBezTo>
                  <a:pt x="6981378" y="929692"/>
                  <a:pt x="6980838" y="930306"/>
                  <a:pt x="6980206" y="930790"/>
                </a:cubicBezTo>
                <a:cubicBezTo>
                  <a:pt x="6979573" y="931273"/>
                  <a:pt x="6978885" y="931515"/>
                  <a:pt x="6978141" y="931515"/>
                </a:cubicBezTo>
                <a:lnTo>
                  <a:pt x="6937511" y="931515"/>
                </a:lnTo>
                <a:lnTo>
                  <a:pt x="6912396" y="1056754"/>
                </a:lnTo>
                <a:cubicBezTo>
                  <a:pt x="6912247" y="1057349"/>
                  <a:pt x="6911968" y="1057870"/>
                  <a:pt x="6911559" y="1058317"/>
                </a:cubicBezTo>
                <a:cubicBezTo>
                  <a:pt x="6911149" y="1058763"/>
                  <a:pt x="6910554" y="1059117"/>
                  <a:pt x="6909773" y="1059377"/>
                </a:cubicBezTo>
                <a:cubicBezTo>
                  <a:pt x="6908991" y="1059638"/>
                  <a:pt x="6907968" y="1059861"/>
                  <a:pt x="6906703" y="1060047"/>
                </a:cubicBezTo>
                <a:cubicBezTo>
                  <a:pt x="6905438" y="1060233"/>
                  <a:pt x="6903875" y="1060326"/>
                  <a:pt x="6902015" y="1060326"/>
                </a:cubicBezTo>
                <a:cubicBezTo>
                  <a:pt x="6900155" y="1060326"/>
                  <a:pt x="6898629" y="1060233"/>
                  <a:pt x="6897439" y="1060047"/>
                </a:cubicBezTo>
                <a:cubicBezTo>
                  <a:pt x="6896248" y="1059861"/>
                  <a:pt x="6895318" y="1059638"/>
                  <a:pt x="6894648" y="1059377"/>
                </a:cubicBezTo>
                <a:cubicBezTo>
                  <a:pt x="6893978" y="1059117"/>
                  <a:pt x="6893532" y="1058763"/>
                  <a:pt x="6893309" y="1058317"/>
                </a:cubicBezTo>
                <a:cubicBezTo>
                  <a:pt x="6893085" y="1057870"/>
                  <a:pt x="6893048" y="1057349"/>
                  <a:pt x="6893197" y="1056754"/>
                </a:cubicBezTo>
                <a:lnTo>
                  <a:pt x="6918200" y="931515"/>
                </a:lnTo>
                <a:lnTo>
                  <a:pt x="6877793" y="931515"/>
                </a:lnTo>
                <a:cubicBezTo>
                  <a:pt x="6876752" y="931515"/>
                  <a:pt x="6876045" y="931180"/>
                  <a:pt x="6875673" y="930511"/>
                </a:cubicBezTo>
                <a:cubicBezTo>
                  <a:pt x="6875300" y="929841"/>
                  <a:pt x="6875114" y="928911"/>
                  <a:pt x="6875114" y="927720"/>
                </a:cubicBezTo>
                <a:cubicBezTo>
                  <a:pt x="6875114" y="927199"/>
                  <a:pt x="6875170" y="926548"/>
                  <a:pt x="6875282" y="925767"/>
                </a:cubicBezTo>
                <a:cubicBezTo>
                  <a:pt x="6875393" y="924985"/>
                  <a:pt x="6875542" y="924111"/>
                  <a:pt x="6875728" y="923144"/>
                </a:cubicBezTo>
                <a:cubicBezTo>
                  <a:pt x="6875914" y="922176"/>
                  <a:pt x="6876156" y="921246"/>
                  <a:pt x="6876454" y="920353"/>
                </a:cubicBezTo>
                <a:cubicBezTo>
                  <a:pt x="6876752" y="919460"/>
                  <a:pt x="6877124" y="918623"/>
                  <a:pt x="6877570" y="917842"/>
                </a:cubicBezTo>
                <a:cubicBezTo>
                  <a:pt x="6878017" y="917060"/>
                  <a:pt x="6878519" y="916428"/>
                  <a:pt x="6879077" y="915944"/>
                </a:cubicBezTo>
                <a:cubicBezTo>
                  <a:pt x="6879635" y="915460"/>
                  <a:pt x="6880286" y="915219"/>
                  <a:pt x="6881030" y="915219"/>
                </a:cubicBezTo>
                <a:close/>
                <a:moveTo>
                  <a:pt x="5664100" y="915219"/>
                </a:moveTo>
                <a:lnTo>
                  <a:pt x="5695131" y="915219"/>
                </a:lnTo>
                <a:cubicBezTo>
                  <a:pt x="5702498" y="915219"/>
                  <a:pt x="5708674" y="915832"/>
                  <a:pt x="5713660" y="917060"/>
                </a:cubicBezTo>
                <a:cubicBezTo>
                  <a:pt x="5718646" y="918288"/>
                  <a:pt x="5722794" y="920093"/>
                  <a:pt x="5726106" y="922474"/>
                </a:cubicBezTo>
                <a:cubicBezTo>
                  <a:pt x="5729417" y="924855"/>
                  <a:pt x="5731891" y="927795"/>
                  <a:pt x="5733528" y="931292"/>
                </a:cubicBezTo>
                <a:cubicBezTo>
                  <a:pt x="5735165" y="934789"/>
                  <a:pt x="5735984" y="938808"/>
                  <a:pt x="5735984" y="943347"/>
                </a:cubicBezTo>
                <a:cubicBezTo>
                  <a:pt x="5735984" y="947886"/>
                  <a:pt x="5735370" y="952184"/>
                  <a:pt x="5734142" y="956239"/>
                </a:cubicBezTo>
                <a:cubicBezTo>
                  <a:pt x="5732914" y="960295"/>
                  <a:pt x="5731166" y="964034"/>
                  <a:pt x="5728896" y="967457"/>
                </a:cubicBezTo>
                <a:cubicBezTo>
                  <a:pt x="5726626" y="970880"/>
                  <a:pt x="5723873" y="973894"/>
                  <a:pt x="5720636" y="976499"/>
                </a:cubicBezTo>
                <a:cubicBezTo>
                  <a:pt x="5717399" y="979103"/>
                  <a:pt x="5713734" y="981261"/>
                  <a:pt x="5709641" y="982973"/>
                </a:cubicBezTo>
                <a:cubicBezTo>
                  <a:pt x="5712767" y="983568"/>
                  <a:pt x="5715688" y="984647"/>
                  <a:pt x="5718404" y="986210"/>
                </a:cubicBezTo>
                <a:cubicBezTo>
                  <a:pt x="5721120" y="987772"/>
                  <a:pt x="5723445" y="989726"/>
                  <a:pt x="5725380" y="992070"/>
                </a:cubicBezTo>
                <a:cubicBezTo>
                  <a:pt x="5727315" y="994414"/>
                  <a:pt x="5728822" y="997186"/>
                  <a:pt x="5729901" y="1000385"/>
                </a:cubicBezTo>
                <a:cubicBezTo>
                  <a:pt x="5730980" y="1003585"/>
                  <a:pt x="5731519" y="1007120"/>
                  <a:pt x="5731519" y="1010989"/>
                </a:cubicBezTo>
                <a:cubicBezTo>
                  <a:pt x="5731519" y="1014933"/>
                  <a:pt x="5730998" y="1018896"/>
                  <a:pt x="5729956" y="1022877"/>
                </a:cubicBezTo>
                <a:cubicBezTo>
                  <a:pt x="5728915" y="1026858"/>
                  <a:pt x="5727333" y="1030653"/>
                  <a:pt x="5725213" y="1034262"/>
                </a:cubicBezTo>
                <a:cubicBezTo>
                  <a:pt x="5723092" y="1037871"/>
                  <a:pt x="5720450" y="1041220"/>
                  <a:pt x="5717287" y="1044308"/>
                </a:cubicBezTo>
                <a:cubicBezTo>
                  <a:pt x="5714125" y="1047396"/>
                  <a:pt x="5710423" y="1050094"/>
                  <a:pt x="5706181" y="1052401"/>
                </a:cubicBezTo>
                <a:cubicBezTo>
                  <a:pt x="5701940" y="1054708"/>
                  <a:pt x="5697196" y="1056494"/>
                  <a:pt x="5691949" y="1057759"/>
                </a:cubicBezTo>
                <a:cubicBezTo>
                  <a:pt x="5686703" y="1059024"/>
                  <a:pt x="5680620" y="1059656"/>
                  <a:pt x="5673699" y="1059656"/>
                </a:cubicBezTo>
                <a:lnTo>
                  <a:pt x="5635413" y="1059656"/>
                </a:lnTo>
                <a:cubicBezTo>
                  <a:pt x="5632958" y="1059656"/>
                  <a:pt x="5631116" y="1059042"/>
                  <a:pt x="5629888" y="1057814"/>
                </a:cubicBezTo>
                <a:cubicBezTo>
                  <a:pt x="5628660" y="1056587"/>
                  <a:pt x="5628381" y="1054596"/>
                  <a:pt x="5629051" y="1051843"/>
                </a:cubicBezTo>
                <a:lnTo>
                  <a:pt x="5654724" y="923032"/>
                </a:lnTo>
                <a:cubicBezTo>
                  <a:pt x="5655245" y="920130"/>
                  <a:pt x="5656435" y="918102"/>
                  <a:pt x="5658296" y="916949"/>
                </a:cubicBezTo>
                <a:cubicBezTo>
                  <a:pt x="5660156" y="915795"/>
                  <a:pt x="5662091" y="915219"/>
                  <a:pt x="5664100" y="915219"/>
                </a:cubicBezTo>
                <a:close/>
                <a:moveTo>
                  <a:pt x="9028434" y="914549"/>
                </a:moveTo>
                <a:cubicBezTo>
                  <a:pt x="9030220" y="914549"/>
                  <a:pt x="9031708" y="914642"/>
                  <a:pt x="9032899" y="914828"/>
                </a:cubicBezTo>
                <a:cubicBezTo>
                  <a:pt x="9034090" y="915014"/>
                  <a:pt x="9035038" y="915237"/>
                  <a:pt x="9035745" y="915498"/>
                </a:cubicBezTo>
                <a:cubicBezTo>
                  <a:pt x="9036452" y="915758"/>
                  <a:pt x="9036917" y="916112"/>
                  <a:pt x="9037140" y="916558"/>
                </a:cubicBezTo>
                <a:cubicBezTo>
                  <a:pt x="9037364" y="917004"/>
                  <a:pt x="9037401" y="917488"/>
                  <a:pt x="9037252" y="918009"/>
                </a:cubicBezTo>
                <a:lnTo>
                  <a:pt x="9009570" y="1056866"/>
                </a:lnTo>
                <a:cubicBezTo>
                  <a:pt x="9009496" y="1057387"/>
                  <a:pt x="9009254" y="1057870"/>
                  <a:pt x="9008844" y="1058317"/>
                </a:cubicBezTo>
                <a:cubicBezTo>
                  <a:pt x="9008435" y="1058763"/>
                  <a:pt x="9007822" y="1059117"/>
                  <a:pt x="9007003" y="1059377"/>
                </a:cubicBezTo>
                <a:cubicBezTo>
                  <a:pt x="9006184" y="1059638"/>
                  <a:pt x="9005142" y="1059861"/>
                  <a:pt x="9003878" y="1060047"/>
                </a:cubicBezTo>
                <a:cubicBezTo>
                  <a:pt x="9002612" y="1060233"/>
                  <a:pt x="9001087" y="1060326"/>
                  <a:pt x="8999301" y="1060326"/>
                </a:cubicBezTo>
                <a:cubicBezTo>
                  <a:pt x="8997366" y="1060326"/>
                  <a:pt x="8995804" y="1060233"/>
                  <a:pt x="8994613" y="1060047"/>
                </a:cubicBezTo>
                <a:cubicBezTo>
                  <a:pt x="8993422" y="1059861"/>
                  <a:pt x="8992492" y="1059638"/>
                  <a:pt x="8991822" y="1059377"/>
                </a:cubicBezTo>
                <a:cubicBezTo>
                  <a:pt x="8991152" y="1059117"/>
                  <a:pt x="8990706" y="1058763"/>
                  <a:pt x="8990483" y="1058317"/>
                </a:cubicBezTo>
                <a:cubicBezTo>
                  <a:pt x="8990260" y="1057870"/>
                  <a:pt x="8990222" y="1057387"/>
                  <a:pt x="8990371" y="1056866"/>
                </a:cubicBezTo>
                <a:lnTo>
                  <a:pt x="9018054" y="918009"/>
                </a:lnTo>
                <a:cubicBezTo>
                  <a:pt x="9018128" y="917488"/>
                  <a:pt x="9018406" y="917004"/>
                  <a:pt x="9018890" y="916558"/>
                </a:cubicBezTo>
                <a:cubicBezTo>
                  <a:pt x="9019374" y="916112"/>
                  <a:pt x="9020025" y="915758"/>
                  <a:pt x="9020844" y="915498"/>
                </a:cubicBezTo>
                <a:cubicBezTo>
                  <a:pt x="9021662" y="915237"/>
                  <a:pt x="9022686" y="915014"/>
                  <a:pt x="9023914" y="914828"/>
                </a:cubicBezTo>
                <a:cubicBezTo>
                  <a:pt x="9025141" y="914642"/>
                  <a:pt x="9026648" y="914549"/>
                  <a:pt x="9028434" y="914549"/>
                </a:cubicBezTo>
                <a:close/>
                <a:moveTo>
                  <a:pt x="6579319" y="913098"/>
                </a:moveTo>
                <a:cubicBezTo>
                  <a:pt x="6587727" y="913098"/>
                  <a:pt x="6595113" y="914195"/>
                  <a:pt x="6601475" y="916391"/>
                </a:cubicBezTo>
                <a:cubicBezTo>
                  <a:pt x="6607838" y="918586"/>
                  <a:pt x="6613158" y="921823"/>
                  <a:pt x="6617437" y="926102"/>
                </a:cubicBezTo>
                <a:cubicBezTo>
                  <a:pt x="6621716" y="930380"/>
                  <a:pt x="6624934" y="935664"/>
                  <a:pt x="6627092" y="941952"/>
                </a:cubicBezTo>
                <a:cubicBezTo>
                  <a:pt x="6629250" y="948240"/>
                  <a:pt x="6630329" y="955477"/>
                  <a:pt x="6630329" y="963662"/>
                </a:cubicBezTo>
                <a:cubicBezTo>
                  <a:pt x="6630329" y="969392"/>
                  <a:pt x="6629808" y="975792"/>
                  <a:pt x="6628767" y="982861"/>
                </a:cubicBezTo>
                <a:cubicBezTo>
                  <a:pt x="6627725" y="989930"/>
                  <a:pt x="6625976" y="997111"/>
                  <a:pt x="6623520" y="1004404"/>
                </a:cubicBezTo>
                <a:cubicBezTo>
                  <a:pt x="6621065" y="1011696"/>
                  <a:pt x="6617809" y="1018784"/>
                  <a:pt x="6613754" y="1025668"/>
                </a:cubicBezTo>
                <a:cubicBezTo>
                  <a:pt x="6609698" y="1032551"/>
                  <a:pt x="6604694" y="1038653"/>
                  <a:pt x="6598741" y="1043973"/>
                </a:cubicBezTo>
                <a:cubicBezTo>
                  <a:pt x="6592787" y="1049294"/>
                  <a:pt x="6585718" y="1053591"/>
                  <a:pt x="6577533" y="1056866"/>
                </a:cubicBezTo>
                <a:cubicBezTo>
                  <a:pt x="6569347" y="1060140"/>
                  <a:pt x="6559971" y="1061777"/>
                  <a:pt x="6549404" y="1061777"/>
                </a:cubicBezTo>
                <a:cubicBezTo>
                  <a:pt x="6540921" y="1061777"/>
                  <a:pt x="6533480" y="1060717"/>
                  <a:pt x="6527080" y="1058596"/>
                </a:cubicBezTo>
                <a:cubicBezTo>
                  <a:pt x="6520680" y="1056475"/>
                  <a:pt x="6515341" y="1053312"/>
                  <a:pt x="6511062" y="1049108"/>
                </a:cubicBezTo>
                <a:cubicBezTo>
                  <a:pt x="6506783" y="1044904"/>
                  <a:pt x="6503565" y="1039713"/>
                  <a:pt x="6501407" y="1033537"/>
                </a:cubicBezTo>
                <a:cubicBezTo>
                  <a:pt x="6499249" y="1027361"/>
                  <a:pt x="6498170" y="1020217"/>
                  <a:pt x="6498170" y="1012106"/>
                </a:cubicBezTo>
                <a:cubicBezTo>
                  <a:pt x="6498170" y="1005706"/>
                  <a:pt x="6498728" y="998823"/>
                  <a:pt x="6499844" y="991456"/>
                </a:cubicBezTo>
                <a:cubicBezTo>
                  <a:pt x="6500961" y="984089"/>
                  <a:pt x="6502802" y="976740"/>
                  <a:pt x="6505370" y="969411"/>
                </a:cubicBezTo>
                <a:cubicBezTo>
                  <a:pt x="6507937" y="962081"/>
                  <a:pt x="6511286" y="955030"/>
                  <a:pt x="6515416" y="948258"/>
                </a:cubicBezTo>
                <a:cubicBezTo>
                  <a:pt x="6519545" y="941487"/>
                  <a:pt x="6524606" y="935478"/>
                  <a:pt x="6530596" y="930232"/>
                </a:cubicBezTo>
                <a:cubicBezTo>
                  <a:pt x="6536586" y="924985"/>
                  <a:pt x="6543600" y="920818"/>
                  <a:pt x="6551637" y="917730"/>
                </a:cubicBezTo>
                <a:cubicBezTo>
                  <a:pt x="6559673" y="914642"/>
                  <a:pt x="6568901" y="913098"/>
                  <a:pt x="6579319" y="913098"/>
                </a:cubicBezTo>
                <a:close/>
                <a:moveTo>
                  <a:pt x="9359912" y="911535"/>
                </a:moveTo>
                <a:cubicBezTo>
                  <a:pt x="9362070" y="911535"/>
                  <a:pt x="9363837" y="911702"/>
                  <a:pt x="9365214" y="912037"/>
                </a:cubicBezTo>
                <a:cubicBezTo>
                  <a:pt x="9366590" y="912372"/>
                  <a:pt x="9367632" y="913005"/>
                  <a:pt x="9368338" y="913935"/>
                </a:cubicBezTo>
                <a:cubicBezTo>
                  <a:pt x="9369046" y="914865"/>
                  <a:pt x="9369436" y="916019"/>
                  <a:pt x="9369510" y="917395"/>
                </a:cubicBezTo>
                <a:cubicBezTo>
                  <a:pt x="9369585" y="918772"/>
                  <a:pt x="9369399" y="920502"/>
                  <a:pt x="9368952" y="922586"/>
                </a:cubicBezTo>
                <a:cubicBezTo>
                  <a:pt x="9368580" y="924669"/>
                  <a:pt x="9368078" y="926418"/>
                  <a:pt x="9367446" y="927832"/>
                </a:cubicBezTo>
                <a:cubicBezTo>
                  <a:pt x="9366813" y="929246"/>
                  <a:pt x="9365976" y="930380"/>
                  <a:pt x="9364934" y="931236"/>
                </a:cubicBezTo>
                <a:cubicBezTo>
                  <a:pt x="9363892" y="932092"/>
                  <a:pt x="9362590" y="932706"/>
                  <a:pt x="9361028" y="933078"/>
                </a:cubicBezTo>
                <a:cubicBezTo>
                  <a:pt x="9359465" y="933450"/>
                  <a:pt x="9357568" y="933636"/>
                  <a:pt x="9355335" y="933636"/>
                </a:cubicBezTo>
                <a:cubicBezTo>
                  <a:pt x="9353177" y="933636"/>
                  <a:pt x="9351391" y="933450"/>
                  <a:pt x="9349977" y="933078"/>
                </a:cubicBezTo>
                <a:cubicBezTo>
                  <a:pt x="9348564" y="932706"/>
                  <a:pt x="9347522" y="932092"/>
                  <a:pt x="9346852" y="931236"/>
                </a:cubicBezTo>
                <a:cubicBezTo>
                  <a:pt x="9346182" y="930380"/>
                  <a:pt x="9345810" y="929246"/>
                  <a:pt x="9345736" y="927832"/>
                </a:cubicBezTo>
                <a:cubicBezTo>
                  <a:pt x="9345661" y="926418"/>
                  <a:pt x="9345810" y="924669"/>
                  <a:pt x="9346182" y="922586"/>
                </a:cubicBezTo>
                <a:cubicBezTo>
                  <a:pt x="9346628" y="920502"/>
                  <a:pt x="9347186" y="918772"/>
                  <a:pt x="9347856" y="917395"/>
                </a:cubicBezTo>
                <a:cubicBezTo>
                  <a:pt x="9348526" y="916019"/>
                  <a:pt x="9349364" y="914865"/>
                  <a:pt x="9350368" y="913935"/>
                </a:cubicBezTo>
                <a:cubicBezTo>
                  <a:pt x="9351372" y="913005"/>
                  <a:pt x="9352656" y="912372"/>
                  <a:pt x="9354219" y="912037"/>
                </a:cubicBezTo>
                <a:cubicBezTo>
                  <a:pt x="9355782" y="911702"/>
                  <a:pt x="9357679" y="911535"/>
                  <a:pt x="9359912" y="911535"/>
                </a:cubicBezTo>
                <a:close/>
                <a:moveTo>
                  <a:pt x="8532688" y="904168"/>
                </a:moveTo>
                <a:cubicBezTo>
                  <a:pt x="8534474" y="904168"/>
                  <a:pt x="8535943" y="904242"/>
                  <a:pt x="8537096" y="904391"/>
                </a:cubicBezTo>
                <a:cubicBezTo>
                  <a:pt x="8538250" y="904540"/>
                  <a:pt x="8539143" y="904763"/>
                  <a:pt x="8539776" y="905061"/>
                </a:cubicBezTo>
                <a:cubicBezTo>
                  <a:pt x="8540408" y="905359"/>
                  <a:pt x="8540799" y="905731"/>
                  <a:pt x="8540948" y="906177"/>
                </a:cubicBezTo>
                <a:cubicBezTo>
                  <a:pt x="8541096" y="906624"/>
                  <a:pt x="8541134" y="907145"/>
                  <a:pt x="8541059" y="907740"/>
                </a:cubicBezTo>
                <a:lnTo>
                  <a:pt x="8532130" y="953170"/>
                </a:lnTo>
                <a:cubicBezTo>
                  <a:pt x="8531757" y="955104"/>
                  <a:pt x="8531311" y="957076"/>
                  <a:pt x="8530790" y="959086"/>
                </a:cubicBezTo>
                <a:cubicBezTo>
                  <a:pt x="8530269" y="961095"/>
                  <a:pt x="8529730" y="963085"/>
                  <a:pt x="8529172" y="965057"/>
                </a:cubicBezTo>
                <a:cubicBezTo>
                  <a:pt x="8528613" y="967029"/>
                  <a:pt x="8528055" y="968908"/>
                  <a:pt x="8527497" y="970694"/>
                </a:cubicBezTo>
                <a:cubicBezTo>
                  <a:pt x="8526939" y="972480"/>
                  <a:pt x="8526437" y="974043"/>
                  <a:pt x="8525990" y="975382"/>
                </a:cubicBezTo>
                <a:cubicBezTo>
                  <a:pt x="8527181" y="972778"/>
                  <a:pt x="8529041" y="970080"/>
                  <a:pt x="8531571" y="967290"/>
                </a:cubicBezTo>
                <a:cubicBezTo>
                  <a:pt x="8534102" y="964499"/>
                  <a:pt x="8537078" y="961932"/>
                  <a:pt x="8540501" y="959588"/>
                </a:cubicBezTo>
                <a:cubicBezTo>
                  <a:pt x="8543924" y="957244"/>
                  <a:pt x="8547700" y="955290"/>
                  <a:pt x="8551830" y="953728"/>
                </a:cubicBezTo>
                <a:cubicBezTo>
                  <a:pt x="8555960" y="952165"/>
                  <a:pt x="8560221" y="951384"/>
                  <a:pt x="8564611" y="951384"/>
                </a:cubicBezTo>
                <a:cubicBezTo>
                  <a:pt x="8569374" y="951384"/>
                  <a:pt x="8573429" y="952072"/>
                  <a:pt x="8576778" y="953449"/>
                </a:cubicBezTo>
                <a:cubicBezTo>
                  <a:pt x="8580126" y="954825"/>
                  <a:pt x="8582861" y="956723"/>
                  <a:pt x="8584982" y="959141"/>
                </a:cubicBezTo>
                <a:cubicBezTo>
                  <a:pt x="8587103" y="961560"/>
                  <a:pt x="8588647" y="964443"/>
                  <a:pt x="8589614" y="967792"/>
                </a:cubicBezTo>
                <a:cubicBezTo>
                  <a:pt x="8590582" y="971141"/>
                  <a:pt x="8591065" y="974750"/>
                  <a:pt x="8591065" y="978619"/>
                </a:cubicBezTo>
                <a:cubicBezTo>
                  <a:pt x="8591065" y="981298"/>
                  <a:pt x="8590916" y="983903"/>
                  <a:pt x="8590619" y="986433"/>
                </a:cubicBezTo>
                <a:cubicBezTo>
                  <a:pt x="8590321" y="988963"/>
                  <a:pt x="8589912" y="991530"/>
                  <a:pt x="8589391" y="994135"/>
                </a:cubicBezTo>
                <a:lnTo>
                  <a:pt x="8576890" y="1056866"/>
                </a:lnTo>
                <a:cubicBezTo>
                  <a:pt x="8576741" y="1057461"/>
                  <a:pt x="8576480" y="1057963"/>
                  <a:pt x="8576108" y="1058373"/>
                </a:cubicBezTo>
                <a:cubicBezTo>
                  <a:pt x="8575736" y="1058782"/>
                  <a:pt x="8575159" y="1059135"/>
                  <a:pt x="8574378" y="1059433"/>
                </a:cubicBezTo>
                <a:cubicBezTo>
                  <a:pt x="8573597" y="1059731"/>
                  <a:pt x="8572611" y="1059954"/>
                  <a:pt x="8571420" y="1060103"/>
                </a:cubicBezTo>
                <a:cubicBezTo>
                  <a:pt x="8570230" y="1060252"/>
                  <a:pt x="8568704" y="1060326"/>
                  <a:pt x="8566844" y="1060326"/>
                </a:cubicBezTo>
                <a:cubicBezTo>
                  <a:pt x="8565058" y="1060326"/>
                  <a:pt x="8563588" y="1060252"/>
                  <a:pt x="8562434" y="1060103"/>
                </a:cubicBezTo>
                <a:cubicBezTo>
                  <a:pt x="8561281" y="1059954"/>
                  <a:pt x="8560388" y="1059731"/>
                  <a:pt x="8559756" y="1059433"/>
                </a:cubicBezTo>
                <a:cubicBezTo>
                  <a:pt x="8559123" y="1059135"/>
                  <a:pt x="8558714" y="1058782"/>
                  <a:pt x="8558528" y="1058373"/>
                </a:cubicBezTo>
                <a:cubicBezTo>
                  <a:pt x="8558342" y="1057963"/>
                  <a:pt x="8558286" y="1057461"/>
                  <a:pt x="8558360" y="1056866"/>
                </a:cubicBezTo>
                <a:lnTo>
                  <a:pt x="8570750" y="994804"/>
                </a:lnTo>
                <a:cubicBezTo>
                  <a:pt x="8571122" y="992870"/>
                  <a:pt x="8571439" y="990693"/>
                  <a:pt x="8571699" y="988275"/>
                </a:cubicBezTo>
                <a:cubicBezTo>
                  <a:pt x="8571960" y="985856"/>
                  <a:pt x="8572090" y="983754"/>
                  <a:pt x="8572090" y="981968"/>
                </a:cubicBezTo>
                <a:cubicBezTo>
                  <a:pt x="8572090" y="979810"/>
                  <a:pt x="8571866" y="977838"/>
                  <a:pt x="8571420" y="976052"/>
                </a:cubicBezTo>
                <a:cubicBezTo>
                  <a:pt x="8570974" y="974266"/>
                  <a:pt x="8570248" y="972722"/>
                  <a:pt x="8569244" y="971420"/>
                </a:cubicBezTo>
                <a:cubicBezTo>
                  <a:pt x="8568239" y="970117"/>
                  <a:pt x="8566936" y="969094"/>
                  <a:pt x="8565337" y="968350"/>
                </a:cubicBezTo>
                <a:cubicBezTo>
                  <a:pt x="8563737" y="967606"/>
                  <a:pt x="8561784" y="967234"/>
                  <a:pt x="8559476" y="967234"/>
                </a:cubicBezTo>
                <a:cubicBezTo>
                  <a:pt x="8555533" y="967234"/>
                  <a:pt x="8551496" y="968387"/>
                  <a:pt x="8547366" y="970694"/>
                </a:cubicBezTo>
                <a:cubicBezTo>
                  <a:pt x="8543236" y="973001"/>
                  <a:pt x="8539404" y="976182"/>
                  <a:pt x="8535869" y="980238"/>
                </a:cubicBezTo>
                <a:cubicBezTo>
                  <a:pt x="8532334" y="984293"/>
                  <a:pt x="8529172" y="989074"/>
                  <a:pt x="8526381" y="994581"/>
                </a:cubicBezTo>
                <a:cubicBezTo>
                  <a:pt x="8523590" y="1000088"/>
                  <a:pt x="8521563" y="1006004"/>
                  <a:pt x="8520298" y="1012329"/>
                </a:cubicBezTo>
                <a:lnTo>
                  <a:pt x="8511368" y="1056866"/>
                </a:lnTo>
                <a:cubicBezTo>
                  <a:pt x="8511219" y="1057461"/>
                  <a:pt x="8510959" y="1057963"/>
                  <a:pt x="8510586" y="1058373"/>
                </a:cubicBezTo>
                <a:cubicBezTo>
                  <a:pt x="8510214" y="1058782"/>
                  <a:pt x="8509656" y="1059135"/>
                  <a:pt x="8508912" y="1059433"/>
                </a:cubicBezTo>
                <a:cubicBezTo>
                  <a:pt x="8508168" y="1059731"/>
                  <a:pt x="8507182" y="1059954"/>
                  <a:pt x="8505954" y="1060103"/>
                </a:cubicBezTo>
                <a:cubicBezTo>
                  <a:pt x="8504726" y="1060252"/>
                  <a:pt x="8503220" y="1060326"/>
                  <a:pt x="8501434" y="1060326"/>
                </a:cubicBezTo>
                <a:cubicBezTo>
                  <a:pt x="8499573" y="1060326"/>
                  <a:pt x="8498066" y="1060252"/>
                  <a:pt x="8496913" y="1060103"/>
                </a:cubicBezTo>
                <a:cubicBezTo>
                  <a:pt x="8495760" y="1059954"/>
                  <a:pt x="8494866" y="1059731"/>
                  <a:pt x="8494234" y="1059433"/>
                </a:cubicBezTo>
                <a:cubicBezTo>
                  <a:pt x="8493602" y="1059135"/>
                  <a:pt x="8493192" y="1058782"/>
                  <a:pt x="8493006" y="1058373"/>
                </a:cubicBezTo>
                <a:cubicBezTo>
                  <a:pt x="8492820" y="1057963"/>
                  <a:pt x="8492802" y="1057461"/>
                  <a:pt x="8492950" y="1056866"/>
                </a:cubicBezTo>
                <a:lnTo>
                  <a:pt x="8522642" y="907740"/>
                </a:lnTo>
                <a:cubicBezTo>
                  <a:pt x="8522790" y="907145"/>
                  <a:pt x="8523032" y="906624"/>
                  <a:pt x="8523367" y="906177"/>
                </a:cubicBezTo>
                <a:cubicBezTo>
                  <a:pt x="8523702" y="905731"/>
                  <a:pt x="8524260" y="905359"/>
                  <a:pt x="8525042" y="905061"/>
                </a:cubicBezTo>
                <a:cubicBezTo>
                  <a:pt x="8525823" y="904763"/>
                  <a:pt x="8526828" y="904540"/>
                  <a:pt x="8528055" y="904391"/>
                </a:cubicBezTo>
                <a:cubicBezTo>
                  <a:pt x="8529283" y="904242"/>
                  <a:pt x="8530827" y="904168"/>
                  <a:pt x="8532688" y="904168"/>
                </a:cubicBezTo>
                <a:close/>
                <a:moveTo>
                  <a:pt x="8085013" y="904168"/>
                </a:moveTo>
                <a:cubicBezTo>
                  <a:pt x="8086799" y="904168"/>
                  <a:pt x="8088250" y="904242"/>
                  <a:pt x="8089366" y="904391"/>
                </a:cubicBezTo>
                <a:cubicBezTo>
                  <a:pt x="8090482" y="904540"/>
                  <a:pt x="8091375" y="904763"/>
                  <a:pt x="8092045" y="905061"/>
                </a:cubicBezTo>
                <a:cubicBezTo>
                  <a:pt x="8092715" y="905359"/>
                  <a:pt x="8093124" y="905731"/>
                  <a:pt x="8093273" y="906177"/>
                </a:cubicBezTo>
                <a:cubicBezTo>
                  <a:pt x="8093421" y="906624"/>
                  <a:pt x="8093459" y="907145"/>
                  <a:pt x="8093384" y="907740"/>
                </a:cubicBezTo>
                <a:lnTo>
                  <a:pt x="8084455" y="952612"/>
                </a:lnTo>
                <a:cubicBezTo>
                  <a:pt x="8084082" y="954546"/>
                  <a:pt x="8083636" y="956556"/>
                  <a:pt x="8083115" y="958639"/>
                </a:cubicBezTo>
                <a:cubicBezTo>
                  <a:pt x="8082594" y="960723"/>
                  <a:pt x="8082055" y="962788"/>
                  <a:pt x="8081497" y="964834"/>
                </a:cubicBezTo>
                <a:cubicBezTo>
                  <a:pt x="8080938" y="966880"/>
                  <a:pt x="8080380" y="968815"/>
                  <a:pt x="8079822" y="970638"/>
                </a:cubicBezTo>
                <a:cubicBezTo>
                  <a:pt x="8079264" y="972462"/>
                  <a:pt x="8078762" y="974043"/>
                  <a:pt x="8078315" y="975382"/>
                </a:cubicBezTo>
                <a:cubicBezTo>
                  <a:pt x="8079506" y="972778"/>
                  <a:pt x="8081385" y="970080"/>
                  <a:pt x="8083952" y="967290"/>
                </a:cubicBezTo>
                <a:cubicBezTo>
                  <a:pt x="8086520" y="964499"/>
                  <a:pt x="8089533" y="961932"/>
                  <a:pt x="8092994" y="959588"/>
                </a:cubicBezTo>
                <a:cubicBezTo>
                  <a:pt x="8096454" y="957244"/>
                  <a:pt x="8100230" y="955290"/>
                  <a:pt x="8104323" y="953728"/>
                </a:cubicBezTo>
                <a:cubicBezTo>
                  <a:pt x="8108416" y="952165"/>
                  <a:pt x="8112546" y="951384"/>
                  <a:pt x="8116713" y="951384"/>
                </a:cubicBezTo>
                <a:cubicBezTo>
                  <a:pt x="8121178" y="951384"/>
                  <a:pt x="8125010" y="951979"/>
                  <a:pt x="8128210" y="953170"/>
                </a:cubicBezTo>
                <a:cubicBezTo>
                  <a:pt x="8131410" y="954360"/>
                  <a:pt x="8134126" y="955942"/>
                  <a:pt x="8136358" y="957914"/>
                </a:cubicBezTo>
                <a:cubicBezTo>
                  <a:pt x="8138591" y="959886"/>
                  <a:pt x="8140395" y="962137"/>
                  <a:pt x="8141772" y="964667"/>
                </a:cubicBezTo>
                <a:cubicBezTo>
                  <a:pt x="8143149" y="967197"/>
                  <a:pt x="8144209" y="969801"/>
                  <a:pt x="8144953" y="972480"/>
                </a:cubicBezTo>
                <a:cubicBezTo>
                  <a:pt x="8145697" y="975159"/>
                  <a:pt x="8146218" y="977819"/>
                  <a:pt x="8146516" y="980461"/>
                </a:cubicBezTo>
                <a:cubicBezTo>
                  <a:pt x="8146814" y="983103"/>
                  <a:pt x="8146962" y="985540"/>
                  <a:pt x="8146962" y="987772"/>
                </a:cubicBezTo>
                <a:cubicBezTo>
                  <a:pt x="8146962" y="992237"/>
                  <a:pt x="8146553" y="997167"/>
                  <a:pt x="8145735" y="1002562"/>
                </a:cubicBezTo>
                <a:cubicBezTo>
                  <a:pt x="8144916" y="1007957"/>
                  <a:pt x="8143595" y="1013389"/>
                  <a:pt x="8141772" y="1018859"/>
                </a:cubicBezTo>
                <a:cubicBezTo>
                  <a:pt x="8139949" y="1024328"/>
                  <a:pt x="8137661" y="1029649"/>
                  <a:pt x="8134907" y="1034821"/>
                </a:cubicBezTo>
                <a:cubicBezTo>
                  <a:pt x="8132154" y="1039992"/>
                  <a:pt x="8128787" y="1044569"/>
                  <a:pt x="8124806" y="1048550"/>
                </a:cubicBezTo>
                <a:cubicBezTo>
                  <a:pt x="8120824" y="1052531"/>
                  <a:pt x="8116248" y="1055731"/>
                  <a:pt x="8111076" y="1058149"/>
                </a:cubicBezTo>
                <a:cubicBezTo>
                  <a:pt x="8105904" y="1060568"/>
                  <a:pt x="8100082" y="1061777"/>
                  <a:pt x="8093607" y="1061777"/>
                </a:cubicBezTo>
                <a:cubicBezTo>
                  <a:pt x="8086910" y="1061777"/>
                  <a:pt x="8081180" y="1060512"/>
                  <a:pt x="8076418" y="1057982"/>
                </a:cubicBezTo>
                <a:cubicBezTo>
                  <a:pt x="8071655" y="1055452"/>
                  <a:pt x="8067414" y="1051806"/>
                  <a:pt x="8063693" y="1047043"/>
                </a:cubicBezTo>
                <a:lnTo>
                  <a:pt x="8061684" y="1056866"/>
                </a:lnTo>
                <a:cubicBezTo>
                  <a:pt x="8061535" y="1058131"/>
                  <a:pt x="8060735" y="1059024"/>
                  <a:pt x="8059284" y="1059545"/>
                </a:cubicBezTo>
                <a:cubicBezTo>
                  <a:pt x="8057833" y="1060065"/>
                  <a:pt x="8055619" y="1060326"/>
                  <a:pt x="8052643" y="1060326"/>
                </a:cubicBezTo>
                <a:cubicBezTo>
                  <a:pt x="8049517" y="1060326"/>
                  <a:pt x="8047434" y="1060028"/>
                  <a:pt x="8046392" y="1059433"/>
                </a:cubicBezTo>
                <a:cubicBezTo>
                  <a:pt x="8045350" y="1058838"/>
                  <a:pt x="8044978" y="1057982"/>
                  <a:pt x="8045276" y="1056866"/>
                </a:cubicBezTo>
                <a:lnTo>
                  <a:pt x="8074967" y="907740"/>
                </a:lnTo>
                <a:cubicBezTo>
                  <a:pt x="8075116" y="907145"/>
                  <a:pt x="8075357" y="906624"/>
                  <a:pt x="8075692" y="906177"/>
                </a:cubicBezTo>
                <a:cubicBezTo>
                  <a:pt x="8076027" y="905731"/>
                  <a:pt x="8076585" y="905359"/>
                  <a:pt x="8077367" y="905061"/>
                </a:cubicBezTo>
                <a:cubicBezTo>
                  <a:pt x="8078148" y="904763"/>
                  <a:pt x="8079153" y="904540"/>
                  <a:pt x="8080380" y="904391"/>
                </a:cubicBezTo>
                <a:cubicBezTo>
                  <a:pt x="8081608" y="904242"/>
                  <a:pt x="8083152" y="904168"/>
                  <a:pt x="8085013" y="904168"/>
                </a:cubicBezTo>
                <a:close/>
                <a:moveTo>
                  <a:pt x="7561138" y="904168"/>
                </a:moveTo>
                <a:cubicBezTo>
                  <a:pt x="7562924" y="904168"/>
                  <a:pt x="7564393" y="904242"/>
                  <a:pt x="7565547" y="904391"/>
                </a:cubicBezTo>
                <a:cubicBezTo>
                  <a:pt x="7566700" y="904540"/>
                  <a:pt x="7567593" y="904763"/>
                  <a:pt x="7568226" y="905061"/>
                </a:cubicBezTo>
                <a:cubicBezTo>
                  <a:pt x="7568858" y="905359"/>
                  <a:pt x="7569249" y="905731"/>
                  <a:pt x="7569398" y="906177"/>
                </a:cubicBezTo>
                <a:cubicBezTo>
                  <a:pt x="7569546" y="906624"/>
                  <a:pt x="7569584" y="907145"/>
                  <a:pt x="7569509" y="907740"/>
                </a:cubicBezTo>
                <a:lnTo>
                  <a:pt x="7539818" y="1056866"/>
                </a:lnTo>
                <a:cubicBezTo>
                  <a:pt x="7539669" y="1057461"/>
                  <a:pt x="7539409" y="1057963"/>
                  <a:pt x="7539037" y="1058373"/>
                </a:cubicBezTo>
                <a:cubicBezTo>
                  <a:pt x="7538665" y="1058782"/>
                  <a:pt x="7538107" y="1059135"/>
                  <a:pt x="7537362" y="1059433"/>
                </a:cubicBezTo>
                <a:cubicBezTo>
                  <a:pt x="7536618" y="1059731"/>
                  <a:pt x="7535632" y="1059954"/>
                  <a:pt x="7534404" y="1060103"/>
                </a:cubicBezTo>
                <a:cubicBezTo>
                  <a:pt x="7533177" y="1060252"/>
                  <a:pt x="7531670" y="1060326"/>
                  <a:pt x="7529884" y="1060326"/>
                </a:cubicBezTo>
                <a:cubicBezTo>
                  <a:pt x="7528023" y="1060326"/>
                  <a:pt x="7526517" y="1060252"/>
                  <a:pt x="7525363" y="1060103"/>
                </a:cubicBezTo>
                <a:cubicBezTo>
                  <a:pt x="7524210" y="1059954"/>
                  <a:pt x="7523317" y="1059731"/>
                  <a:pt x="7522684" y="1059433"/>
                </a:cubicBezTo>
                <a:cubicBezTo>
                  <a:pt x="7522052" y="1059135"/>
                  <a:pt x="7521642" y="1058782"/>
                  <a:pt x="7521456" y="1058373"/>
                </a:cubicBezTo>
                <a:cubicBezTo>
                  <a:pt x="7521270" y="1057963"/>
                  <a:pt x="7521252" y="1057461"/>
                  <a:pt x="7521401" y="1056866"/>
                </a:cubicBezTo>
                <a:lnTo>
                  <a:pt x="7551092" y="907740"/>
                </a:lnTo>
                <a:cubicBezTo>
                  <a:pt x="7551241" y="907145"/>
                  <a:pt x="7551482" y="906624"/>
                  <a:pt x="7551817" y="906177"/>
                </a:cubicBezTo>
                <a:cubicBezTo>
                  <a:pt x="7552152" y="905731"/>
                  <a:pt x="7552710" y="905359"/>
                  <a:pt x="7553492" y="905061"/>
                </a:cubicBezTo>
                <a:cubicBezTo>
                  <a:pt x="7554273" y="904763"/>
                  <a:pt x="7555278" y="904540"/>
                  <a:pt x="7556505" y="904391"/>
                </a:cubicBezTo>
                <a:cubicBezTo>
                  <a:pt x="7557733" y="904242"/>
                  <a:pt x="7559277" y="904168"/>
                  <a:pt x="7561138" y="904168"/>
                </a:cubicBezTo>
                <a:close/>
                <a:moveTo>
                  <a:pt x="7218238" y="904168"/>
                </a:moveTo>
                <a:cubicBezTo>
                  <a:pt x="7220024" y="904168"/>
                  <a:pt x="7221493" y="904242"/>
                  <a:pt x="7222647" y="904391"/>
                </a:cubicBezTo>
                <a:cubicBezTo>
                  <a:pt x="7223800" y="904540"/>
                  <a:pt x="7224693" y="904763"/>
                  <a:pt x="7225326" y="905061"/>
                </a:cubicBezTo>
                <a:cubicBezTo>
                  <a:pt x="7225958" y="905359"/>
                  <a:pt x="7226349" y="905731"/>
                  <a:pt x="7226498" y="906177"/>
                </a:cubicBezTo>
                <a:cubicBezTo>
                  <a:pt x="7226646" y="906624"/>
                  <a:pt x="7226684" y="907145"/>
                  <a:pt x="7226609" y="907740"/>
                </a:cubicBezTo>
                <a:lnTo>
                  <a:pt x="7217680" y="953170"/>
                </a:lnTo>
                <a:cubicBezTo>
                  <a:pt x="7217307" y="955104"/>
                  <a:pt x="7216861" y="957076"/>
                  <a:pt x="7216340" y="959086"/>
                </a:cubicBezTo>
                <a:cubicBezTo>
                  <a:pt x="7215819" y="961095"/>
                  <a:pt x="7215280" y="963085"/>
                  <a:pt x="7214722" y="965057"/>
                </a:cubicBezTo>
                <a:cubicBezTo>
                  <a:pt x="7214163" y="967029"/>
                  <a:pt x="7213605" y="968908"/>
                  <a:pt x="7213047" y="970694"/>
                </a:cubicBezTo>
                <a:cubicBezTo>
                  <a:pt x="7212489" y="972480"/>
                  <a:pt x="7211987" y="974043"/>
                  <a:pt x="7211540" y="975382"/>
                </a:cubicBezTo>
                <a:cubicBezTo>
                  <a:pt x="7212731" y="972778"/>
                  <a:pt x="7214591" y="970080"/>
                  <a:pt x="7217121" y="967290"/>
                </a:cubicBezTo>
                <a:cubicBezTo>
                  <a:pt x="7219652" y="964499"/>
                  <a:pt x="7222628" y="961932"/>
                  <a:pt x="7226051" y="959588"/>
                </a:cubicBezTo>
                <a:cubicBezTo>
                  <a:pt x="7229474" y="957244"/>
                  <a:pt x="7233251" y="955290"/>
                  <a:pt x="7237381" y="953728"/>
                </a:cubicBezTo>
                <a:cubicBezTo>
                  <a:pt x="7241511" y="952165"/>
                  <a:pt x="7245771" y="951384"/>
                  <a:pt x="7250161" y="951384"/>
                </a:cubicBezTo>
                <a:cubicBezTo>
                  <a:pt x="7254924" y="951384"/>
                  <a:pt x="7258979" y="952072"/>
                  <a:pt x="7262328" y="953449"/>
                </a:cubicBezTo>
                <a:cubicBezTo>
                  <a:pt x="7265677" y="954825"/>
                  <a:pt x="7268411" y="956723"/>
                  <a:pt x="7270532" y="959141"/>
                </a:cubicBezTo>
                <a:cubicBezTo>
                  <a:pt x="7272653" y="961560"/>
                  <a:pt x="7274197" y="964443"/>
                  <a:pt x="7275164" y="967792"/>
                </a:cubicBezTo>
                <a:cubicBezTo>
                  <a:pt x="7276132" y="971141"/>
                  <a:pt x="7276615" y="974750"/>
                  <a:pt x="7276615" y="978619"/>
                </a:cubicBezTo>
                <a:cubicBezTo>
                  <a:pt x="7276615" y="981298"/>
                  <a:pt x="7276467" y="983903"/>
                  <a:pt x="7276169" y="986433"/>
                </a:cubicBezTo>
                <a:cubicBezTo>
                  <a:pt x="7275871" y="988963"/>
                  <a:pt x="7275462" y="991530"/>
                  <a:pt x="7274941" y="994135"/>
                </a:cubicBezTo>
                <a:lnTo>
                  <a:pt x="7262440" y="1056866"/>
                </a:lnTo>
                <a:cubicBezTo>
                  <a:pt x="7262291" y="1057461"/>
                  <a:pt x="7262030" y="1057963"/>
                  <a:pt x="7261658" y="1058373"/>
                </a:cubicBezTo>
                <a:cubicBezTo>
                  <a:pt x="7261286" y="1058782"/>
                  <a:pt x="7260709" y="1059135"/>
                  <a:pt x="7259928" y="1059433"/>
                </a:cubicBezTo>
                <a:cubicBezTo>
                  <a:pt x="7259147" y="1059731"/>
                  <a:pt x="7258161" y="1059954"/>
                  <a:pt x="7256970" y="1060103"/>
                </a:cubicBezTo>
                <a:cubicBezTo>
                  <a:pt x="7255780" y="1060252"/>
                  <a:pt x="7254254" y="1060326"/>
                  <a:pt x="7252394" y="1060326"/>
                </a:cubicBezTo>
                <a:cubicBezTo>
                  <a:pt x="7250608" y="1060326"/>
                  <a:pt x="7249138" y="1060252"/>
                  <a:pt x="7247985" y="1060103"/>
                </a:cubicBezTo>
                <a:cubicBezTo>
                  <a:pt x="7246831" y="1059954"/>
                  <a:pt x="7245938" y="1059731"/>
                  <a:pt x="7245306" y="1059433"/>
                </a:cubicBezTo>
                <a:cubicBezTo>
                  <a:pt x="7244673" y="1059135"/>
                  <a:pt x="7244264" y="1058782"/>
                  <a:pt x="7244078" y="1058373"/>
                </a:cubicBezTo>
                <a:cubicBezTo>
                  <a:pt x="7243892" y="1057963"/>
                  <a:pt x="7243836" y="1057461"/>
                  <a:pt x="7243911" y="1056866"/>
                </a:cubicBezTo>
                <a:lnTo>
                  <a:pt x="7256300" y="994804"/>
                </a:lnTo>
                <a:cubicBezTo>
                  <a:pt x="7256673" y="992870"/>
                  <a:pt x="7256989" y="990693"/>
                  <a:pt x="7257249" y="988275"/>
                </a:cubicBezTo>
                <a:cubicBezTo>
                  <a:pt x="7257510" y="985856"/>
                  <a:pt x="7257640" y="983754"/>
                  <a:pt x="7257640" y="981968"/>
                </a:cubicBezTo>
                <a:cubicBezTo>
                  <a:pt x="7257640" y="979810"/>
                  <a:pt x="7257417" y="977838"/>
                  <a:pt x="7256970" y="976052"/>
                </a:cubicBezTo>
                <a:cubicBezTo>
                  <a:pt x="7256524" y="974266"/>
                  <a:pt x="7255798" y="972722"/>
                  <a:pt x="7254794" y="971420"/>
                </a:cubicBezTo>
                <a:cubicBezTo>
                  <a:pt x="7253789" y="970117"/>
                  <a:pt x="7252487" y="969094"/>
                  <a:pt x="7250887" y="968350"/>
                </a:cubicBezTo>
                <a:cubicBezTo>
                  <a:pt x="7249287" y="967606"/>
                  <a:pt x="7247334" y="967234"/>
                  <a:pt x="7245027" y="967234"/>
                </a:cubicBezTo>
                <a:cubicBezTo>
                  <a:pt x="7241083" y="967234"/>
                  <a:pt x="7237046" y="968387"/>
                  <a:pt x="7232916" y="970694"/>
                </a:cubicBezTo>
                <a:cubicBezTo>
                  <a:pt x="7228786" y="973001"/>
                  <a:pt x="7224954" y="976182"/>
                  <a:pt x="7221419" y="980238"/>
                </a:cubicBezTo>
                <a:cubicBezTo>
                  <a:pt x="7217884" y="984293"/>
                  <a:pt x="7214722" y="989074"/>
                  <a:pt x="7211931" y="994581"/>
                </a:cubicBezTo>
                <a:cubicBezTo>
                  <a:pt x="7209141" y="1000088"/>
                  <a:pt x="7207113" y="1006004"/>
                  <a:pt x="7205848" y="1012329"/>
                </a:cubicBezTo>
                <a:lnTo>
                  <a:pt x="7196918" y="1056866"/>
                </a:lnTo>
                <a:cubicBezTo>
                  <a:pt x="7196769" y="1057461"/>
                  <a:pt x="7196509" y="1057963"/>
                  <a:pt x="7196137" y="1058373"/>
                </a:cubicBezTo>
                <a:cubicBezTo>
                  <a:pt x="7195765" y="1058782"/>
                  <a:pt x="7195207" y="1059135"/>
                  <a:pt x="7194462" y="1059433"/>
                </a:cubicBezTo>
                <a:cubicBezTo>
                  <a:pt x="7193718" y="1059731"/>
                  <a:pt x="7192732" y="1059954"/>
                  <a:pt x="7191504" y="1060103"/>
                </a:cubicBezTo>
                <a:cubicBezTo>
                  <a:pt x="7190277" y="1060252"/>
                  <a:pt x="7188770" y="1060326"/>
                  <a:pt x="7186984" y="1060326"/>
                </a:cubicBezTo>
                <a:cubicBezTo>
                  <a:pt x="7185123" y="1060326"/>
                  <a:pt x="7183617" y="1060252"/>
                  <a:pt x="7182463" y="1060103"/>
                </a:cubicBezTo>
                <a:cubicBezTo>
                  <a:pt x="7181310" y="1059954"/>
                  <a:pt x="7180417" y="1059731"/>
                  <a:pt x="7179784" y="1059433"/>
                </a:cubicBezTo>
                <a:cubicBezTo>
                  <a:pt x="7179152" y="1059135"/>
                  <a:pt x="7178742" y="1058782"/>
                  <a:pt x="7178556" y="1058373"/>
                </a:cubicBezTo>
                <a:cubicBezTo>
                  <a:pt x="7178370" y="1057963"/>
                  <a:pt x="7178352" y="1057461"/>
                  <a:pt x="7178501" y="1056866"/>
                </a:cubicBezTo>
                <a:lnTo>
                  <a:pt x="7208192" y="907740"/>
                </a:lnTo>
                <a:cubicBezTo>
                  <a:pt x="7208341" y="907145"/>
                  <a:pt x="7208582" y="906624"/>
                  <a:pt x="7208917" y="906177"/>
                </a:cubicBezTo>
                <a:cubicBezTo>
                  <a:pt x="7209252" y="905731"/>
                  <a:pt x="7209810" y="905359"/>
                  <a:pt x="7210592" y="905061"/>
                </a:cubicBezTo>
                <a:cubicBezTo>
                  <a:pt x="7211373" y="904763"/>
                  <a:pt x="7212378" y="904540"/>
                  <a:pt x="7213605" y="904391"/>
                </a:cubicBezTo>
                <a:cubicBezTo>
                  <a:pt x="7214833" y="904242"/>
                  <a:pt x="7216377" y="904168"/>
                  <a:pt x="7218238" y="904168"/>
                </a:cubicBezTo>
                <a:close/>
                <a:moveTo>
                  <a:pt x="6218113" y="904168"/>
                </a:moveTo>
                <a:cubicBezTo>
                  <a:pt x="6219899" y="904168"/>
                  <a:pt x="6221368" y="904242"/>
                  <a:pt x="6222522" y="904391"/>
                </a:cubicBezTo>
                <a:cubicBezTo>
                  <a:pt x="6223675" y="904540"/>
                  <a:pt x="6224568" y="904763"/>
                  <a:pt x="6225201" y="905061"/>
                </a:cubicBezTo>
                <a:cubicBezTo>
                  <a:pt x="6225833" y="905359"/>
                  <a:pt x="6226224" y="905731"/>
                  <a:pt x="6226373" y="906177"/>
                </a:cubicBezTo>
                <a:cubicBezTo>
                  <a:pt x="6226522" y="906624"/>
                  <a:pt x="6226559" y="907145"/>
                  <a:pt x="6226484" y="907740"/>
                </a:cubicBezTo>
                <a:lnTo>
                  <a:pt x="6196793" y="1056866"/>
                </a:lnTo>
                <a:cubicBezTo>
                  <a:pt x="6196644" y="1057461"/>
                  <a:pt x="6196384" y="1057963"/>
                  <a:pt x="6196012" y="1058373"/>
                </a:cubicBezTo>
                <a:cubicBezTo>
                  <a:pt x="6195640" y="1058782"/>
                  <a:pt x="6195082" y="1059135"/>
                  <a:pt x="6194337" y="1059433"/>
                </a:cubicBezTo>
                <a:cubicBezTo>
                  <a:pt x="6193593" y="1059731"/>
                  <a:pt x="6192607" y="1059954"/>
                  <a:pt x="6191379" y="1060103"/>
                </a:cubicBezTo>
                <a:cubicBezTo>
                  <a:pt x="6190152" y="1060252"/>
                  <a:pt x="6188645" y="1060326"/>
                  <a:pt x="6186859" y="1060326"/>
                </a:cubicBezTo>
                <a:cubicBezTo>
                  <a:pt x="6184998" y="1060326"/>
                  <a:pt x="6183492" y="1060252"/>
                  <a:pt x="6182338" y="1060103"/>
                </a:cubicBezTo>
                <a:cubicBezTo>
                  <a:pt x="6181185" y="1059954"/>
                  <a:pt x="6180292" y="1059731"/>
                  <a:pt x="6179659" y="1059433"/>
                </a:cubicBezTo>
                <a:cubicBezTo>
                  <a:pt x="6179027" y="1059135"/>
                  <a:pt x="6178617" y="1058782"/>
                  <a:pt x="6178431" y="1058373"/>
                </a:cubicBezTo>
                <a:cubicBezTo>
                  <a:pt x="6178245" y="1057963"/>
                  <a:pt x="6178227" y="1057461"/>
                  <a:pt x="6178376" y="1056866"/>
                </a:cubicBezTo>
                <a:lnTo>
                  <a:pt x="6208067" y="907740"/>
                </a:lnTo>
                <a:cubicBezTo>
                  <a:pt x="6208216" y="907145"/>
                  <a:pt x="6208458" y="906624"/>
                  <a:pt x="6208792" y="906177"/>
                </a:cubicBezTo>
                <a:cubicBezTo>
                  <a:pt x="6209127" y="905731"/>
                  <a:pt x="6209685" y="905359"/>
                  <a:pt x="6210467" y="905061"/>
                </a:cubicBezTo>
                <a:cubicBezTo>
                  <a:pt x="6211248" y="904763"/>
                  <a:pt x="6212253" y="904540"/>
                  <a:pt x="6213480" y="904391"/>
                </a:cubicBezTo>
                <a:cubicBezTo>
                  <a:pt x="6214708" y="904242"/>
                  <a:pt x="6216252" y="904168"/>
                  <a:pt x="6218113" y="904168"/>
                </a:cubicBezTo>
                <a:close/>
                <a:moveTo>
                  <a:pt x="5999038" y="904168"/>
                </a:moveTo>
                <a:cubicBezTo>
                  <a:pt x="6000824" y="904168"/>
                  <a:pt x="6002293" y="904242"/>
                  <a:pt x="6003447" y="904391"/>
                </a:cubicBezTo>
                <a:cubicBezTo>
                  <a:pt x="6004600" y="904540"/>
                  <a:pt x="6005493" y="904763"/>
                  <a:pt x="6006126" y="905061"/>
                </a:cubicBezTo>
                <a:cubicBezTo>
                  <a:pt x="6006758" y="905359"/>
                  <a:pt x="6007149" y="905731"/>
                  <a:pt x="6007298" y="906177"/>
                </a:cubicBezTo>
                <a:cubicBezTo>
                  <a:pt x="6007447" y="906624"/>
                  <a:pt x="6007484" y="907145"/>
                  <a:pt x="6007409" y="907740"/>
                </a:cubicBezTo>
                <a:lnTo>
                  <a:pt x="5998480" y="953170"/>
                </a:lnTo>
                <a:cubicBezTo>
                  <a:pt x="5998108" y="955104"/>
                  <a:pt x="5997661" y="957076"/>
                  <a:pt x="5997140" y="959086"/>
                </a:cubicBezTo>
                <a:cubicBezTo>
                  <a:pt x="5996619" y="961095"/>
                  <a:pt x="5996080" y="963085"/>
                  <a:pt x="5995522" y="965057"/>
                </a:cubicBezTo>
                <a:cubicBezTo>
                  <a:pt x="5994964" y="967029"/>
                  <a:pt x="5994405" y="968908"/>
                  <a:pt x="5993847" y="970694"/>
                </a:cubicBezTo>
                <a:cubicBezTo>
                  <a:pt x="5993289" y="972480"/>
                  <a:pt x="5992787" y="974043"/>
                  <a:pt x="5992340" y="975382"/>
                </a:cubicBezTo>
                <a:cubicBezTo>
                  <a:pt x="5993531" y="972778"/>
                  <a:pt x="5995391" y="970080"/>
                  <a:pt x="5997922" y="967290"/>
                </a:cubicBezTo>
                <a:cubicBezTo>
                  <a:pt x="6000452" y="964499"/>
                  <a:pt x="6003428" y="961932"/>
                  <a:pt x="6006851" y="959588"/>
                </a:cubicBezTo>
                <a:cubicBezTo>
                  <a:pt x="6010274" y="957244"/>
                  <a:pt x="6014051" y="955290"/>
                  <a:pt x="6018181" y="953728"/>
                </a:cubicBezTo>
                <a:cubicBezTo>
                  <a:pt x="6022311" y="952165"/>
                  <a:pt x="6026571" y="951384"/>
                  <a:pt x="6030961" y="951384"/>
                </a:cubicBezTo>
                <a:cubicBezTo>
                  <a:pt x="6035724" y="951384"/>
                  <a:pt x="6039779" y="952072"/>
                  <a:pt x="6043128" y="953449"/>
                </a:cubicBezTo>
                <a:cubicBezTo>
                  <a:pt x="6046477" y="954825"/>
                  <a:pt x="6049211" y="956723"/>
                  <a:pt x="6051332" y="959141"/>
                </a:cubicBezTo>
                <a:cubicBezTo>
                  <a:pt x="6053453" y="961560"/>
                  <a:pt x="6054997" y="964443"/>
                  <a:pt x="6055964" y="967792"/>
                </a:cubicBezTo>
                <a:cubicBezTo>
                  <a:pt x="6056932" y="971141"/>
                  <a:pt x="6057416" y="974750"/>
                  <a:pt x="6057416" y="978619"/>
                </a:cubicBezTo>
                <a:cubicBezTo>
                  <a:pt x="6057416" y="981298"/>
                  <a:pt x="6057267" y="983903"/>
                  <a:pt x="6056969" y="986433"/>
                </a:cubicBezTo>
                <a:cubicBezTo>
                  <a:pt x="6056671" y="988963"/>
                  <a:pt x="6056262" y="991530"/>
                  <a:pt x="6055741" y="994135"/>
                </a:cubicBezTo>
                <a:lnTo>
                  <a:pt x="6043240" y="1056866"/>
                </a:lnTo>
                <a:cubicBezTo>
                  <a:pt x="6043091" y="1057461"/>
                  <a:pt x="6042830" y="1057963"/>
                  <a:pt x="6042458" y="1058373"/>
                </a:cubicBezTo>
                <a:cubicBezTo>
                  <a:pt x="6042086" y="1058782"/>
                  <a:pt x="6041510" y="1059135"/>
                  <a:pt x="6040728" y="1059433"/>
                </a:cubicBezTo>
                <a:cubicBezTo>
                  <a:pt x="6039947" y="1059731"/>
                  <a:pt x="6038961" y="1059954"/>
                  <a:pt x="6037770" y="1060103"/>
                </a:cubicBezTo>
                <a:cubicBezTo>
                  <a:pt x="6036580" y="1060252"/>
                  <a:pt x="6035054" y="1060326"/>
                  <a:pt x="6033194" y="1060326"/>
                </a:cubicBezTo>
                <a:cubicBezTo>
                  <a:pt x="6031408" y="1060326"/>
                  <a:pt x="6029938" y="1060252"/>
                  <a:pt x="6028785" y="1060103"/>
                </a:cubicBezTo>
                <a:cubicBezTo>
                  <a:pt x="6027631" y="1059954"/>
                  <a:pt x="6026738" y="1059731"/>
                  <a:pt x="6026106" y="1059433"/>
                </a:cubicBezTo>
                <a:cubicBezTo>
                  <a:pt x="6025473" y="1059135"/>
                  <a:pt x="6025064" y="1058782"/>
                  <a:pt x="6024878" y="1058373"/>
                </a:cubicBezTo>
                <a:cubicBezTo>
                  <a:pt x="6024692" y="1057963"/>
                  <a:pt x="6024636" y="1057461"/>
                  <a:pt x="6024711" y="1056866"/>
                </a:cubicBezTo>
                <a:lnTo>
                  <a:pt x="6037101" y="994804"/>
                </a:lnTo>
                <a:cubicBezTo>
                  <a:pt x="6037473" y="992870"/>
                  <a:pt x="6037789" y="990693"/>
                  <a:pt x="6038049" y="988275"/>
                </a:cubicBezTo>
                <a:cubicBezTo>
                  <a:pt x="6038310" y="985856"/>
                  <a:pt x="6038440" y="983754"/>
                  <a:pt x="6038440" y="981968"/>
                </a:cubicBezTo>
                <a:cubicBezTo>
                  <a:pt x="6038440" y="979810"/>
                  <a:pt x="6038217" y="977838"/>
                  <a:pt x="6037770" y="976052"/>
                </a:cubicBezTo>
                <a:cubicBezTo>
                  <a:pt x="6037324" y="974266"/>
                  <a:pt x="6036598" y="972722"/>
                  <a:pt x="6035594" y="971420"/>
                </a:cubicBezTo>
                <a:cubicBezTo>
                  <a:pt x="6034589" y="970117"/>
                  <a:pt x="6033287" y="969094"/>
                  <a:pt x="6031687" y="968350"/>
                </a:cubicBezTo>
                <a:cubicBezTo>
                  <a:pt x="6030087" y="967606"/>
                  <a:pt x="6028134" y="967234"/>
                  <a:pt x="6025827" y="967234"/>
                </a:cubicBezTo>
                <a:cubicBezTo>
                  <a:pt x="6021883" y="967234"/>
                  <a:pt x="6017846" y="968387"/>
                  <a:pt x="6013716" y="970694"/>
                </a:cubicBezTo>
                <a:cubicBezTo>
                  <a:pt x="6009586" y="973001"/>
                  <a:pt x="6005754" y="976182"/>
                  <a:pt x="6002219" y="980238"/>
                </a:cubicBezTo>
                <a:cubicBezTo>
                  <a:pt x="5998684" y="984293"/>
                  <a:pt x="5995522" y="989074"/>
                  <a:pt x="5992731" y="994581"/>
                </a:cubicBezTo>
                <a:cubicBezTo>
                  <a:pt x="5989941" y="1000088"/>
                  <a:pt x="5987913" y="1006004"/>
                  <a:pt x="5986648" y="1012329"/>
                </a:cubicBezTo>
                <a:lnTo>
                  <a:pt x="5977718" y="1056866"/>
                </a:lnTo>
                <a:cubicBezTo>
                  <a:pt x="5977569" y="1057461"/>
                  <a:pt x="5977309" y="1057963"/>
                  <a:pt x="5976937" y="1058373"/>
                </a:cubicBezTo>
                <a:cubicBezTo>
                  <a:pt x="5976565" y="1058782"/>
                  <a:pt x="5976007" y="1059135"/>
                  <a:pt x="5975262" y="1059433"/>
                </a:cubicBezTo>
                <a:cubicBezTo>
                  <a:pt x="5974518" y="1059731"/>
                  <a:pt x="5973532" y="1059954"/>
                  <a:pt x="5972304" y="1060103"/>
                </a:cubicBezTo>
                <a:cubicBezTo>
                  <a:pt x="5971077" y="1060252"/>
                  <a:pt x="5969570" y="1060326"/>
                  <a:pt x="5967784" y="1060326"/>
                </a:cubicBezTo>
                <a:cubicBezTo>
                  <a:pt x="5965923" y="1060326"/>
                  <a:pt x="5964417" y="1060252"/>
                  <a:pt x="5963263" y="1060103"/>
                </a:cubicBezTo>
                <a:cubicBezTo>
                  <a:pt x="5962110" y="1059954"/>
                  <a:pt x="5961217" y="1059731"/>
                  <a:pt x="5960584" y="1059433"/>
                </a:cubicBezTo>
                <a:cubicBezTo>
                  <a:pt x="5959952" y="1059135"/>
                  <a:pt x="5959542" y="1058782"/>
                  <a:pt x="5959356" y="1058373"/>
                </a:cubicBezTo>
                <a:cubicBezTo>
                  <a:pt x="5959170" y="1057963"/>
                  <a:pt x="5959152" y="1057461"/>
                  <a:pt x="5959301" y="1056866"/>
                </a:cubicBezTo>
                <a:lnTo>
                  <a:pt x="5988992" y="907740"/>
                </a:lnTo>
                <a:cubicBezTo>
                  <a:pt x="5989141" y="907145"/>
                  <a:pt x="5989383" y="906624"/>
                  <a:pt x="5989717" y="906177"/>
                </a:cubicBezTo>
                <a:cubicBezTo>
                  <a:pt x="5990052" y="905731"/>
                  <a:pt x="5990610" y="905359"/>
                  <a:pt x="5991392" y="905061"/>
                </a:cubicBezTo>
                <a:cubicBezTo>
                  <a:pt x="5992173" y="904763"/>
                  <a:pt x="5993178" y="904540"/>
                  <a:pt x="5994405" y="904391"/>
                </a:cubicBezTo>
                <a:cubicBezTo>
                  <a:pt x="5995633" y="904242"/>
                  <a:pt x="5997177" y="904168"/>
                  <a:pt x="5999038" y="904168"/>
                </a:cubicBezTo>
                <a:close/>
                <a:moveTo>
                  <a:pt x="6711180" y="903387"/>
                </a:moveTo>
                <a:cubicBezTo>
                  <a:pt x="6712817" y="903387"/>
                  <a:pt x="6714529" y="903480"/>
                  <a:pt x="6716315" y="903666"/>
                </a:cubicBezTo>
                <a:cubicBezTo>
                  <a:pt x="6718101" y="903852"/>
                  <a:pt x="6719756" y="904112"/>
                  <a:pt x="6721282" y="904447"/>
                </a:cubicBezTo>
                <a:cubicBezTo>
                  <a:pt x="6722807" y="904782"/>
                  <a:pt x="6724147" y="905173"/>
                  <a:pt x="6725300" y="905619"/>
                </a:cubicBezTo>
                <a:cubicBezTo>
                  <a:pt x="6726454" y="906066"/>
                  <a:pt x="6727254" y="906512"/>
                  <a:pt x="6727700" y="906959"/>
                </a:cubicBezTo>
                <a:cubicBezTo>
                  <a:pt x="6728147" y="907331"/>
                  <a:pt x="6728482" y="907852"/>
                  <a:pt x="6728705" y="908521"/>
                </a:cubicBezTo>
                <a:cubicBezTo>
                  <a:pt x="6728928" y="909191"/>
                  <a:pt x="6729040" y="909898"/>
                  <a:pt x="6729040" y="910642"/>
                </a:cubicBezTo>
                <a:cubicBezTo>
                  <a:pt x="6729040" y="910940"/>
                  <a:pt x="6729002" y="911405"/>
                  <a:pt x="6728928" y="912037"/>
                </a:cubicBezTo>
                <a:cubicBezTo>
                  <a:pt x="6728854" y="912670"/>
                  <a:pt x="6728761" y="913377"/>
                  <a:pt x="6728649" y="914158"/>
                </a:cubicBezTo>
                <a:cubicBezTo>
                  <a:pt x="6728537" y="914939"/>
                  <a:pt x="6728370" y="915758"/>
                  <a:pt x="6728147" y="916614"/>
                </a:cubicBezTo>
                <a:cubicBezTo>
                  <a:pt x="6727923" y="917470"/>
                  <a:pt x="6727663" y="918270"/>
                  <a:pt x="6727365" y="919014"/>
                </a:cubicBezTo>
                <a:cubicBezTo>
                  <a:pt x="6727068" y="919758"/>
                  <a:pt x="6726733" y="920353"/>
                  <a:pt x="6726361" y="920800"/>
                </a:cubicBezTo>
                <a:cubicBezTo>
                  <a:pt x="6725989" y="921246"/>
                  <a:pt x="6725579" y="921469"/>
                  <a:pt x="6725133" y="921469"/>
                </a:cubicBezTo>
                <a:cubicBezTo>
                  <a:pt x="6724612" y="921469"/>
                  <a:pt x="6723961" y="921321"/>
                  <a:pt x="6723180" y="921023"/>
                </a:cubicBezTo>
                <a:cubicBezTo>
                  <a:pt x="6722398" y="920725"/>
                  <a:pt x="6721487" y="920409"/>
                  <a:pt x="6720445" y="920074"/>
                </a:cubicBezTo>
                <a:cubicBezTo>
                  <a:pt x="6719403" y="919739"/>
                  <a:pt x="6718175" y="919423"/>
                  <a:pt x="6716761" y="919125"/>
                </a:cubicBezTo>
                <a:cubicBezTo>
                  <a:pt x="6715347" y="918828"/>
                  <a:pt x="6713785" y="918679"/>
                  <a:pt x="6712073" y="918679"/>
                </a:cubicBezTo>
                <a:cubicBezTo>
                  <a:pt x="6708873" y="918679"/>
                  <a:pt x="6706139" y="919162"/>
                  <a:pt x="6703869" y="920130"/>
                </a:cubicBezTo>
                <a:cubicBezTo>
                  <a:pt x="6701599" y="921097"/>
                  <a:pt x="6699646" y="922604"/>
                  <a:pt x="6698009" y="924651"/>
                </a:cubicBezTo>
                <a:cubicBezTo>
                  <a:pt x="6696372" y="926697"/>
                  <a:pt x="6694995" y="929283"/>
                  <a:pt x="6693879" y="932408"/>
                </a:cubicBezTo>
                <a:cubicBezTo>
                  <a:pt x="6692763" y="935534"/>
                  <a:pt x="6691795" y="939217"/>
                  <a:pt x="6690977" y="943459"/>
                </a:cubicBezTo>
                <a:lnTo>
                  <a:pt x="6689079" y="953505"/>
                </a:lnTo>
                <a:lnTo>
                  <a:pt x="6711515" y="953505"/>
                </a:lnTo>
                <a:cubicBezTo>
                  <a:pt x="6712334" y="953505"/>
                  <a:pt x="6712985" y="953784"/>
                  <a:pt x="6713468" y="954342"/>
                </a:cubicBezTo>
                <a:cubicBezTo>
                  <a:pt x="6713952" y="954900"/>
                  <a:pt x="6714194" y="955811"/>
                  <a:pt x="6714194" y="957076"/>
                </a:cubicBezTo>
                <a:cubicBezTo>
                  <a:pt x="6714194" y="957895"/>
                  <a:pt x="6714120" y="958751"/>
                  <a:pt x="6713971" y="959644"/>
                </a:cubicBezTo>
                <a:cubicBezTo>
                  <a:pt x="6713822" y="960537"/>
                  <a:pt x="6713636" y="961411"/>
                  <a:pt x="6713413" y="962267"/>
                </a:cubicBezTo>
                <a:cubicBezTo>
                  <a:pt x="6713189" y="963123"/>
                  <a:pt x="6712910" y="963941"/>
                  <a:pt x="6712576" y="964722"/>
                </a:cubicBezTo>
                <a:cubicBezTo>
                  <a:pt x="6712241" y="965504"/>
                  <a:pt x="6711869" y="966192"/>
                  <a:pt x="6711459" y="966787"/>
                </a:cubicBezTo>
                <a:cubicBezTo>
                  <a:pt x="6711050" y="967383"/>
                  <a:pt x="6710585" y="967866"/>
                  <a:pt x="6710064" y="968239"/>
                </a:cubicBezTo>
                <a:cubicBezTo>
                  <a:pt x="6709543" y="968611"/>
                  <a:pt x="6709022" y="968797"/>
                  <a:pt x="6708501" y="968797"/>
                </a:cubicBezTo>
                <a:lnTo>
                  <a:pt x="6685954" y="968797"/>
                </a:lnTo>
                <a:lnTo>
                  <a:pt x="6666867" y="1063898"/>
                </a:lnTo>
                <a:cubicBezTo>
                  <a:pt x="6665602" y="1070149"/>
                  <a:pt x="6663890" y="1075562"/>
                  <a:pt x="6661732" y="1080139"/>
                </a:cubicBezTo>
                <a:cubicBezTo>
                  <a:pt x="6659574" y="1084715"/>
                  <a:pt x="6656932" y="1088510"/>
                  <a:pt x="6653807" y="1091524"/>
                </a:cubicBezTo>
                <a:cubicBezTo>
                  <a:pt x="6650682" y="1094538"/>
                  <a:pt x="6647073" y="1096770"/>
                  <a:pt x="6642980" y="1098221"/>
                </a:cubicBezTo>
                <a:cubicBezTo>
                  <a:pt x="6638887" y="1099672"/>
                  <a:pt x="6634273" y="1100398"/>
                  <a:pt x="6629139" y="1100398"/>
                </a:cubicBezTo>
                <a:cubicBezTo>
                  <a:pt x="6625790" y="1100398"/>
                  <a:pt x="6623055" y="1100137"/>
                  <a:pt x="6620935" y="1099617"/>
                </a:cubicBezTo>
                <a:cubicBezTo>
                  <a:pt x="6618814" y="1099096"/>
                  <a:pt x="6617493" y="1098612"/>
                  <a:pt x="6616972" y="1098165"/>
                </a:cubicBezTo>
                <a:cubicBezTo>
                  <a:pt x="6616674" y="1097793"/>
                  <a:pt x="6616451" y="1097384"/>
                  <a:pt x="6616302" y="1096938"/>
                </a:cubicBezTo>
                <a:cubicBezTo>
                  <a:pt x="6616153" y="1096491"/>
                  <a:pt x="6616079" y="1095896"/>
                  <a:pt x="6616079" y="1095152"/>
                </a:cubicBezTo>
                <a:cubicBezTo>
                  <a:pt x="6616079" y="1094854"/>
                  <a:pt x="6616135" y="1094352"/>
                  <a:pt x="6616247" y="1093645"/>
                </a:cubicBezTo>
                <a:cubicBezTo>
                  <a:pt x="6616358" y="1092938"/>
                  <a:pt x="6616488" y="1092194"/>
                  <a:pt x="6616637" y="1091412"/>
                </a:cubicBezTo>
                <a:cubicBezTo>
                  <a:pt x="6616786" y="1090631"/>
                  <a:pt x="6616972" y="1089813"/>
                  <a:pt x="6617195" y="1088957"/>
                </a:cubicBezTo>
                <a:cubicBezTo>
                  <a:pt x="6617419" y="1088101"/>
                  <a:pt x="6617679" y="1087301"/>
                  <a:pt x="6617977" y="1086557"/>
                </a:cubicBezTo>
                <a:cubicBezTo>
                  <a:pt x="6618274" y="1085813"/>
                  <a:pt x="6618609" y="1085217"/>
                  <a:pt x="6618981" y="1084771"/>
                </a:cubicBezTo>
                <a:cubicBezTo>
                  <a:pt x="6619353" y="1084324"/>
                  <a:pt x="6619800" y="1084101"/>
                  <a:pt x="6620321" y="1084101"/>
                </a:cubicBezTo>
                <a:cubicBezTo>
                  <a:pt x="6620842" y="1084101"/>
                  <a:pt x="6621344" y="1084157"/>
                  <a:pt x="6621828" y="1084269"/>
                </a:cubicBezTo>
                <a:cubicBezTo>
                  <a:pt x="6622311" y="1084380"/>
                  <a:pt x="6622832" y="1084492"/>
                  <a:pt x="6623390" y="1084604"/>
                </a:cubicBezTo>
                <a:cubicBezTo>
                  <a:pt x="6623948" y="1084715"/>
                  <a:pt x="6624618" y="1084827"/>
                  <a:pt x="6625399" y="1084938"/>
                </a:cubicBezTo>
                <a:cubicBezTo>
                  <a:pt x="6626181" y="1085050"/>
                  <a:pt x="6627167" y="1085106"/>
                  <a:pt x="6628357" y="1085106"/>
                </a:cubicBezTo>
                <a:cubicBezTo>
                  <a:pt x="6631483" y="1085106"/>
                  <a:pt x="6634180" y="1084622"/>
                  <a:pt x="6636450" y="1083655"/>
                </a:cubicBezTo>
                <a:cubicBezTo>
                  <a:pt x="6638720" y="1082687"/>
                  <a:pt x="6640654" y="1081180"/>
                  <a:pt x="6642254" y="1079134"/>
                </a:cubicBezTo>
                <a:cubicBezTo>
                  <a:pt x="6643854" y="1077088"/>
                  <a:pt x="6645194" y="1074502"/>
                  <a:pt x="6646273" y="1071376"/>
                </a:cubicBezTo>
                <a:cubicBezTo>
                  <a:pt x="6647352" y="1068251"/>
                  <a:pt x="6648338" y="1064493"/>
                  <a:pt x="6649231" y="1060103"/>
                </a:cubicBezTo>
                <a:lnTo>
                  <a:pt x="6667536" y="968797"/>
                </a:lnTo>
                <a:lnTo>
                  <a:pt x="6653249" y="968797"/>
                </a:lnTo>
                <a:cubicBezTo>
                  <a:pt x="6652505" y="968797"/>
                  <a:pt x="6651928" y="968555"/>
                  <a:pt x="6651519" y="968071"/>
                </a:cubicBezTo>
                <a:cubicBezTo>
                  <a:pt x="6651109" y="967587"/>
                  <a:pt x="6650905" y="966676"/>
                  <a:pt x="6650905" y="965336"/>
                </a:cubicBezTo>
                <a:cubicBezTo>
                  <a:pt x="6650905" y="964741"/>
                  <a:pt x="6650942" y="964016"/>
                  <a:pt x="6651016" y="963160"/>
                </a:cubicBezTo>
                <a:cubicBezTo>
                  <a:pt x="6651091" y="962304"/>
                  <a:pt x="6651221" y="961430"/>
                  <a:pt x="6651407" y="960537"/>
                </a:cubicBezTo>
                <a:cubicBezTo>
                  <a:pt x="6651593" y="959644"/>
                  <a:pt x="6651835" y="958788"/>
                  <a:pt x="6652133" y="957969"/>
                </a:cubicBezTo>
                <a:cubicBezTo>
                  <a:pt x="6652430" y="957151"/>
                  <a:pt x="6652802" y="956407"/>
                  <a:pt x="6653249" y="955737"/>
                </a:cubicBezTo>
                <a:cubicBezTo>
                  <a:pt x="6653695" y="955067"/>
                  <a:pt x="6654160" y="954528"/>
                  <a:pt x="6654644" y="954118"/>
                </a:cubicBezTo>
                <a:cubicBezTo>
                  <a:pt x="6655128" y="953709"/>
                  <a:pt x="6655742" y="953505"/>
                  <a:pt x="6656486" y="953505"/>
                </a:cubicBezTo>
                <a:lnTo>
                  <a:pt x="6670550" y="953505"/>
                </a:lnTo>
                <a:lnTo>
                  <a:pt x="6673341" y="939552"/>
                </a:lnTo>
                <a:cubicBezTo>
                  <a:pt x="6674531" y="933450"/>
                  <a:pt x="6676243" y="928111"/>
                  <a:pt x="6678475" y="923534"/>
                </a:cubicBezTo>
                <a:cubicBezTo>
                  <a:pt x="6680708" y="918958"/>
                  <a:pt x="6683405" y="915181"/>
                  <a:pt x="6686568" y="912205"/>
                </a:cubicBezTo>
                <a:cubicBezTo>
                  <a:pt x="6689730" y="909228"/>
                  <a:pt x="6693377" y="907014"/>
                  <a:pt x="6697507" y="905563"/>
                </a:cubicBezTo>
                <a:cubicBezTo>
                  <a:pt x="6701637" y="904112"/>
                  <a:pt x="6706194" y="903387"/>
                  <a:pt x="6711180" y="903387"/>
                </a:cubicBezTo>
                <a:close/>
                <a:moveTo>
                  <a:pt x="8642523" y="901266"/>
                </a:moveTo>
                <a:cubicBezTo>
                  <a:pt x="8643862" y="901266"/>
                  <a:pt x="8644997" y="901322"/>
                  <a:pt x="8645927" y="901433"/>
                </a:cubicBezTo>
                <a:cubicBezTo>
                  <a:pt x="8646857" y="901545"/>
                  <a:pt x="8647639" y="901694"/>
                  <a:pt x="8648271" y="901880"/>
                </a:cubicBezTo>
                <a:cubicBezTo>
                  <a:pt x="8648904" y="902066"/>
                  <a:pt x="8649369" y="902308"/>
                  <a:pt x="8649666" y="902605"/>
                </a:cubicBezTo>
                <a:cubicBezTo>
                  <a:pt x="8649964" y="902903"/>
                  <a:pt x="8650187" y="903275"/>
                  <a:pt x="8650336" y="903722"/>
                </a:cubicBezTo>
                <a:cubicBezTo>
                  <a:pt x="8653090" y="912205"/>
                  <a:pt x="8655322" y="921265"/>
                  <a:pt x="8657034" y="930901"/>
                </a:cubicBezTo>
                <a:cubicBezTo>
                  <a:pt x="8658745" y="940538"/>
                  <a:pt x="8659601" y="950974"/>
                  <a:pt x="8659601" y="962211"/>
                </a:cubicBezTo>
                <a:cubicBezTo>
                  <a:pt x="8659601" y="971810"/>
                  <a:pt x="8658838" y="981763"/>
                  <a:pt x="8657312" y="992070"/>
                </a:cubicBezTo>
                <a:cubicBezTo>
                  <a:pt x="8655787" y="1002376"/>
                  <a:pt x="8653220" y="1013073"/>
                  <a:pt x="8649611" y="1024161"/>
                </a:cubicBezTo>
                <a:cubicBezTo>
                  <a:pt x="8646002" y="1035248"/>
                  <a:pt x="8641276" y="1046727"/>
                  <a:pt x="8635435" y="1058596"/>
                </a:cubicBezTo>
                <a:cubicBezTo>
                  <a:pt x="8629593" y="1070465"/>
                  <a:pt x="8622319" y="1082687"/>
                  <a:pt x="8613613" y="1095263"/>
                </a:cubicBezTo>
                <a:cubicBezTo>
                  <a:pt x="8613241" y="1095710"/>
                  <a:pt x="8612813" y="1096119"/>
                  <a:pt x="8612329" y="1096491"/>
                </a:cubicBezTo>
                <a:cubicBezTo>
                  <a:pt x="8611846" y="1096863"/>
                  <a:pt x="8611213" y="1097180"/>
                  <a:pt x="8610432" y="1097440"/>
                </a:cubicBezTo>
                <a:cubicBezTo>
                  <a:pt x="8609650" y="1097700"/>
                  <a:pt x="8608664" y="1097886"/>
                  <a:pt x="8607474" y="1097998"/>
                </a:cubicBezTo>
                <a:cubicBezTo>
                  <a:pt x="8606283" y="1098110"/>
                  <a:pt x="8604832" y="1098165"/>
                  <a:pt x="8603120" y="1098165"/>
                </a:cubicBezTo>
                <a:cubicBezTo>
                  <a:pt x="8601409" y="1098165"/>
                  <a:pt x="8600032" y="1098054"/>
                  <a:pt x="8598990" y="1097831"/>
                </a:cubicBezTo>
                <a:cubicBezTo>
                  <a:pt x="8597949" y="1097607"/>
                  <a:pt x="8597167" y="1097310"/>
                  <a:pt x="8596646" y="1096938"/>
                </a:cubicBezTo>
                <a:cubicBezTo>
                  <a:pt x="8596126" y="1096566"/>
                  <a:pt x="8595865" y="1096101"/>
                  <a:pt x="8595865" y="1095542"/>
                </a:cubicBezTo>
                <a:cubicBezTo>
                  <a:pt x="8595865" y="1094984"/>
                  <a:pt x="8596088" y="1094333"/>
                  <a:pt x="8596535" y="1093589"/>
                </a:cubicBezTo>
                <a:cubicBezTo>
                  <a:pt x="8604646" y="1081385"/>
                  <a:pt x="8611529" y="1069237"/>
                  <a:pt x="8617185" y="1057145"/>
                </a:cubicBezTo>
                <a:cubicBezTo>
                  <a:pt x="8622840" y="1045052"/>
                  <a:pt x="8627435" y="1033202"/>
                  <a:pt x="8630970" y="1021593"/>
                </a:cubicBezTo>
                <a:cubicBezTo>
                  <a:pt x="8634504" y="1009985"/>
                  <a:pt x="8637090" y="998786"/>
                  <a:pt x="8638728" y="987995"/>
                </a:cubicBezTo>
                <a:cubicBezTo>
                  <a:pt x="8640365" y="977205"/>
                  <a:pt x="8641183" y="966974"/>
                  <a:pt x="8641183" y="957300"/>
                </a:cubicBezTo>
                <a:cubicBezTo>
                  <a:pt x="8641183" y="953356"/>
                  <a:pt x="8641053" y="949207"/>
                  <a:pt x="8640792" y="944854"/>
                </a:cubicBezTo>
                <a:cubicBezTo>
                  <a:pt x="8640532" y="940501"/>
                  <a:pt x="8640160" y="936110"/>
                  <a:pt x="8639676" y="931683"/>
                </a:cubicBezTo>
                <a:cubicBezTo>
                  <a:pt x="8639193" y="927255"/>
                  <a:pt x="8638560" y="922883"/>
                  <a:pt x="8637779" y="918567"/>
                </a:cubicBezTo>
                <a:cubicBezTo>
                  <a:pt x="8636998" y="914251"/>
                  <a:pt x="8636086" y="910158"/>
                  <a:pt x="8635044" y="906289"/>
                </a:cubicBezTo>
                <a:cubicBezTo>
                  <a:pt x="8634821" y="905470"/>
                  <a:pt x="8634746" y="904745"/>
                  <a:pt x="8634821" y="904112"/>
                </a:cubicBezTo>
                <a:cubicBezTo>
                  <a:pt x="8634895" y="903480"/>
                  <a:pt x="8635174" y="902940"/>
                  <a:pt x="8635658" y="902494"/>
                </a:cubicBezTo>
                <a:cubicBezTo>
                  <a:pt x="8636142" y="902047"/>
                  <a:pt x="8636942" y="901731"/>
                  <a:pt x="8638058" y="901545"/>
                </a:cubicBezTo>
                <a:cubicBezTo>
                  <a:pt x="8639174" y="901359"/>
                  <a:pt x="8640662" y="901266"/>
                  <a:pt x="8642523" y="901266"/>
                </a:cubicBezTo>
                <a:close/>
                <a:moveTo>
                  <a:pt x="8040774" y="901266"/>
                </a:moveTo>
                <a:cubicBezTo>
                  <a:pt x="8042485" y="901266"/>
                  <a:pt x="8043862" y="901378"/>
                  <a:pt x="8044903" y="901601"/>
                </a:cubicBezTo>
                <a:cubicBezTo>
                  <a:pt x="8045945" y="901824"/>
                  <a:pt x="8046745" y="902122"/>
                  <a:pt x="8047303" y="902494"/>
                </a:cubicBezTo>
                <a:cubicBezTo>
                  <a:pt x="8047861" y="902866"/>
                  <a:pt x="8048140" y="903350"/>
                  <a:pt x="8048140" y="903945"/>
                </a:cubicBezTo>
                <a:cubicBezTo>
                  <a:pt x="8048140" y="904540"/>
                  <a:pt x="8047880" y="905173"/>
                  <a:pt x="8047359" y="905842"/>
                </a:cubicBezTo>
                <a:cubicBezTo>
                  <a:pt x="8039248" y="918121"/>
                  <a:pt x="8032365" y="930306"/>
                  <a:pt x="8026709" y="942398"/>
                </a:cubicBezTo>
                <a:cubicBezTo>
                  <a:pt x="8021054" y="954491"/>
                  <a:pt x="8016459" y="966304"/>
                  <a:pt x="8012924" y="977838"/>
                </a:cubicBezTo>
                <a:cubicBezTo>
                  <a:pt x="8009389" y="989372"/>
                  <a:pt x="8006803" y="1000553"/>
                  <a:pt x="8005166" y="1011380"/>
                </a:cubicBezTo>
                <a:cubicBezTo>
                  <a:pt x="8003529" y="1022207"/>
                  <a:pt x="8002711" y="1032458"/>
                  <a:pt x="8002711" y="1042132"/>
                </a:cubicBezTo>
                <a:cubicBezTo>
                  <a:pt x="8002711" y="1046076"/>
                  <a:pt x="8002841" y="1050224"/>
                  <a:pt x="8003101" y="1054577"/>
                </a:cubicBezTo>
                <a:cubicBezTo>
                  <a:pt x="8003362" y="1058931"/>
                  <a:pt x="8003734" y="1063321"/>
                  <a:pt x="8004218" y="1067749"/>
                </a:cubicBezTo>
                <a:cubicBezTo>
                  <a:pt x="8004701" y="1072176"/>
                  <a:pt x="8005334" y="1076567"/>
                  <a:pt x="8006115" y="1080920"/>
                </a:cubicBezTo>
                <a:cubicBezTo>
                  <a:pt x="8006897" y="1085273"/>
                  <a:pt x="8007808" y="1089347"/>
                  <a:pt x="8008850" y="1093143"/>
                </a:cubicBezTo>
                <a:cubicBezTo>
                  <a:pt x="8009073" y="1094036"/>
                  <a:pt x="8009166" y="1094798"/>
                  <a:pt x="8009129" y="1095431"/>
                </a:cubicBezTo>
                <a:cubicBezTo>
                  <a:pt x="8009092" y="1096063"/>
                  <a:pt x="8008813" y="1096584"/>
                  <a:pt x="8008292" y="1096993"/>
                </a:cubicBezTo>
                <a:cubicBezTo>
                  <a:pt x="8007771" y="1097403"/>
                  <a:pt x="8006952" y="1097700"/>
                  <a:pt x="8005836" y="1097886"/>
                </a:cubicBezTo>
                <a:cubicBezTo>
                  <a:pt x="8004720" y="1098072"/>
                  <a:pt x="8003232" y="1098165"/>
                  <a:pt x="8001371" y="1098165"/>
                </a:cubicBezTo>
                <a:cubicBezTo>
                  <a:pt x="8000106" y="1098165"/>
                  <a:pt x="7999009" y="1098128"/>
                  <a:pt x="7998078" y="1098054"/>
                </a:cubicBezTo>
                <a:cubicBezTo>
                  <a:pt x="7997148" y="1097979"/>
                  <a:pt x="7996367" y="1097831"/>
                  <a:pt x="7995734" y="1097607"/>
                </a:cubicBezTo>
                <a:cubicBezTo>
                  <a:pt x="7995102" y="1097384"/>
                  <a:pt x="7994618" y="1097124"/>
                  <a:pt x="7994283" y="1096826"/>
                </a:cubicBezTo>
                <a:cubicBezTo>
                  <a:pt x="7993948" y="1096528"/>
                  <a:pt x="7993707" y="1096194"/>
                  <a:pt x="7993558" y="1095821"/>
                </a:cubicBezTo>
                <a:cubicBezTo>
                  <a:pt x="7990804" y="1087264"/>
                  <a:pt x="7988591" y="1078167"/>
                  <a:pt x="7986916" y="1068530"/>
                </a:cubicBezTo>
                <a:cubicBezTo>
                  <a:pt x="7985242" y="1058893"/>
                  <a:pt x="7984405" y="1048494"/>
                  <a:pt x="7984405" y="1037332"/>
                </a:cubicBezTo>
                <a:cubicBezTo>
                  <a:pt x="7984405" y="1027733"/>
                  <a:pt x="7985168" y="1017761"/>
                  <a:pt x="7986693" y="1007418"/>
                </a:cubicBezTo>
                <a:cubicBezTo>
                  <a:pt x="7988219" y="997074"/>
                  <a:pt x="7990767" y="986358"/>
                  <a:pt x="7994339" y="975271"/>
                </a:cubicBezTo>
                <a:cubicBezTo>
                  <a:pt x="7997911" y="964183"/>
                  <a:pt x="8002636" y="952705"/>
                  <a:pt x="8008515" y="940836"/>
                </a:cubicBezTo>
                <a:cubicBezTo>
                  <a:pt x="8014394" y="928967"/>
                  <a:pt x="8021686" y="916781"/>
                  <a:pt x="8030393" y="904280"/>
                </a:cubicBezTo>
                <a:cubicBezTo>
                  <a:pt x="8030690" y="903759"/>
                  <a:pt x="8031081" y="903312"/>
                  <a:pt x="8031565" y="902940"/>
                </a:cubicBezTo>
                <a:cubicBezTo>
                  <a:pt x="8032048" y="902568"/>
                  <a:pt x="8032681" y="902252"/>
                  <a:pt x="8033462" y="901991"/>
                </a:cubicBezTo>
                <a:cubicBezTo>
                  <a:pt x="8034244" y="901731"/>
                  <a:pt x="8035230" y="901545"/>
                  <a:pt x="8036420" y="901433"/>
                </a:cubicBezTo>
                <a:cubicBezTo>
                  <a:pt x="8037611" y="901322"/>
                  <a:pt x="8039062" y="901266"/>
                  <a:pt x="8040774" y="901266"/>
                </a:cubicBezTo>
                <a:close/>
                <a:moveTo>
                  <a:pt x="5023693" y="896020"/>
                </a:moveTo>
                <a:lnTo>
                  <a:pt x="5043784" y="896020"/>
                </a:lnTo>
                <a:lnTo>
                  <a:pt x="5043784" y="1059656"/>
                </a:lnTo>
                <a:lnTo>
                  <a:pt x="5023693" y="1059656"/>
                </a:lnTo>
                <a:close/>
                <a:moveTo>
                  <a:pt x="4966543" y="896020"/>
                </a:moveTo>
                <a:lnTo>
                  <a:pt x="4986634" y="896020"/>
                </a:lnTo>
                <a:lnTo>
                  <a:pt x="4986634" y="1059656"/>
                </a:lnTo>
                <a:lnTo>
                  <a:pt x="4966543" y="1059656"/>
                </a:lnTo>
                <a:close/>
                <a:moveTo>
                  <a:pt x="4754797" y="893229"/>
                </a:moveTo>
                <a:cubicBezTo>
                  <a:pt x="4771168" y="893229"/>
                  <a:pt x="4784935" y="897396"/>
                  <a:pt x="4796097" y="905731"/>
                </a:cubicBezTo>
                <a:cubicBezTo>
                  <a:pt x="4807259" y="914065"/>
                  <a:pt x="4815036" y="925785"/>
                  <a:pt x="4819426" y="940891"/>
                </a:cubicBezTo>
                <a:lnTo>
                  <a:pt x="4798106" y="945914"/>
                </a:lnTo>
                <a:cubicBezTo>
                  <a:pt x="4794311" y="934008"/>
                  <a:pt x="4788805" y="925339"/>
                  <a:pt x="4781586" y="919907"/>
                </a:cubicBezTo>
                <a:cubicBezTo>
                  <a:pt x="4774368" y="914474"/>
                  <a:pt x="4765290" y="911758"/>
                  <a:pt x="4754351" y="911758"/>
                </a:cubicBezTo>
                <a:cubicBezTo>
                  <a:pt x="4741775" y="911758"/>
                  <a:pt x="4731264" y="914772"/>
                  <a:pt x="4722818" y="920800"/>
                </a:cubicBezTo>
                <a:cubicBezTo>
                  <a:pt x="4714372" y="926827"/>
                  <a:pt x="4708437" y="934920"/>
                  <a:pt x="4705014" y="945077"/>
                </a:cubicBezTo>
                <a:cubicBezTo>
                  <a:pt x="4701591" y="955235"/>
                  <a:pt x="4699880" y="965708"/>
                  <a:pt x="4699880" y="976499"/>
                </a:cubicBezTo>
                <a:cubicBezTo>
                  <a:pt x="4699880" y="990414"/>
                  <a:pt x="4701908" y="1002562"/>
                  <a:pt x="4705963" y="1012943"/>
                </a:cubicBezTo>
                <a:cubicBezTo>
                  <a:pt x="4710019" y="1023324"/>
                  <a:pt x="4716325" y="1031081"/>
                  <a:pt x="4724883" y="1036216"/>
                </a:cubicBezTo>
                <a:cubicBezTo>
                  <a:pt x="4733441" y="1041350"/>
                  <a:pt x="4742705" y="1043918"/>
                  <a:pt x="4752677" y="1043918"/>
                </a:cubicBezTo>
                <a:cubicBezTo>
                  <a:pt x="4764806" y="1043918"/>
                  <a:pt x="4775075" y="1040420"/>
                  <a:pt x="4783484" y="1033425"/>
                </a:cubicBezTo>
                <a:cubicBezTo>
                  <a:pt x="4791893" y="1026430"/>
                  <a:pt x="4797585" y="1016050"/>
                  <a:pt x="4800562" y="1002283"/>
                </a:cubicBezTo>
                <a:lnTo>
                  <a:pt x="4822217" y="1007752"/>
                </a:lnTo>
                <a:cubicBezTo>
                  <a:pt x="4817677" y="1025537"/>
                  <a:pt x="4809510" y="1039099"/>
                  <a:pt x="4797716" y="1048438"/>
                </a:cubicBezTo>
                <a:cubicBezTo>
                  <a:pt x="4785921" y="1057777"/>
                  <a:pt x="4771503" y="1062447"/>
                  <a:pt x="4754463" y="1062447"/>
                </a:cubicBezTo>
                <a:cubicBezTo>
                  <a:pt x="4736826" y="1062447"/>
                  <a:pt x="4722483" y="1058856"/>
                  <a:pt x="4711433" y="1051675"/>
                </a:cubicBezTo>
                <a:cubicBezTo>
                  <a:pt x="4700382" y="1044494"/>
                  <a:pt x="4691973" y="1034095"/>
                  <a:pt x="4686206" y="1020477"/>
                </a:cubicBezTo>
                <a:cubicBezTo>
                  <a:pt x="4680439" y="1006859"/>
                  <a:pt x="4677556" y="992237"/>
                  <a:pt x="4677556" y="976610"/>
                </a:cubicBezTo>
                <a:cubicBezTo>
                  <a:pt x="4677556" y="959569"/>
                  <a:pt x="4680811" y="944705"/>
                  <a:pt x="4687322" y="932018"/>
                </a:cubicBezTo>
                <a:cubicBezTo>
                  <a:pt x="4693834" y="919330"/>
                  <a:pt x="4703098" y="909693"/>
                  <a:pt x="4715116" y="903108"/>
                </a:cubicBezTo>
                <a:cubicBezTo>
                  <a:pt x="4727134" y="896522"/>
                  <a:pt x="4740361" y="893229"/>
                  <a:pt x="4754797" y="893229"/>
                </a:cubicBezTo>
                <a:close/>
                <a:moveTo>
                  <a:pt x="615367" y="799579"/>
                </a:moveTo>
                <a:lnTo>
                  <a:pt x="638250" y="799579"/>
                </a:lnTo>
                <a:lnTo>
                  <a:pt x="638250" y="822461"/>
                </a:lnTo>
                <a:lnTo>
                  <a:pt x="615367" y="822461"/>
                </a:lnTo>
                <a:close/>
                <a:moveTo>
                  <a:pt x="247315" y="762967"/>
                </a:moveTo>
                <a:cubicBezTo>
                  <a:pt x="240023" y="765944"/>
                  <a:pt x="229084" y="768474"/>
                  <a:pt x="214499" y="770557"/>
                </a:cubicBezTo>
                <a:cubicBezTo>
                  <a:pt x="206239" y="771748"/>
                  <a:pt x="200397" y="773088"/>
                  <a:pt x="196974" y="774576"/>
                </a:cubicBezTo>
                <a:cubicBezTo>
                  <a:pt x="193551" y="776064"/>
                  <a:pt x="190910" y="778241"/>
                  <a:pt x="189049" y="781106"/>
                </a:cubicBezTo>
                <a:cubicBezTo>
                  <a:pt x="187189" y="783971"/>
                  <a:pt x="186259" y="787152"/>
                  <a:pt x="186259" y="790649"/>
                </a:cubicBezTo>
                <a:cubicBezTo>
                  <a:pt x="186259" y="796007"/>
                  <a:pt x="188286" y="800472"/>
                  <a:pt x="192342" y="804044"/>
                </a:cubicBezTo>
                <a:cubicBezTo>
                  <a:pt x="196398" y="807616"/>
                  <a:pt x="202332" y="809402"/>
                  <a:pt x="210146" y="809402"/>
                </a:cubicBezTo>
                <a:cubicBezTo>
                  <a:pt x="217885" y="809402"/>
                  <a:pt x="224768" y="807709"/>
                  <a:pt x="230795" y="804323"/>
                </a:cubicBezTo>
                <a:cubicBezTo>
                  <a:pt x="236823" y="800937"/>
                  <a:pt x="241251" y="796305"/>
                  <a:pt x="244078" y="790426"/>
                </a:cubicBezTo>
                <a:cubicBezTo>
                  <a:pt x="246237" y="785887"/>
                  <a:pt x="247315" y="779189"/>
                  <a:pt x="247315" y="770334"/>
                </a:cubicBezTo>
                <a:close/>
                <a:moveTo>
                  <a:pt x="5286895" y="760549"/>
                </a:moveTo>
                <a:lnTo>
                  <a:pt x="5309777" y="760549"/>
                </a:lnTo>
                <a:lnTo>
                  <a:pt x="5309777" y="783431"/>
                </a:lnTo>
                <a:lnTo>
                  <a:pt x="5286895" y="783431"/>
                </a:lnTo>
                <a:close/>
                <a:moveTo>
                  <a:pt x="2243770" y="732606"/>
                </a:moveTo>
                <a:cubicBezTo>
                  <a:pt x="2240198" y="732606"/>
                  <a:pt x="2237092" y="733276"/>
                  <a:pt x="2234450" y="734615"/>
                </a:cubicBezTo>
                <a:cubicBezTo>
                  <a:pt x="2231808" y="735955"/>
                  <a:pt x="2229613" y="737759"/>
                  <a:pt x="2227864" y="740029"/>
                </a:cubicBezTo>
                <a:cubicBezTo>
                  <a:pt x="2226115" y="742299"/>
                  <a:pt x="2224776" y="744978"/>
                  <a:pt x="2223846" y="748066"/>
                </a:cubicBezTo>
                <a:cubicBezTo>
                  <a:pt x="2222915" y="751154"/>
                  <a:pt x="2222376" y="754447"/>
                  <a:pt x="2222227" y="757944"/>
                </a:cubicBezTo>
                <a:lnTo>
                  <a:pt x="2264197" y="757944"/>
                </a:lnTo>
                <a:cubicBezTo>
                  <a:pt x="2264420" y="750056"/>
                  <a:pt x="2262839" y="743861"/>
                  <a:pt x="2259453" y="739359"/>
                </a:cubicBezTo>
                <a:cubicBezTo>
                  <a:pt x="2256067" y="734857"/>
                  <a:pt x="2250839" y="732606"/>
                  <a:pt x="2243770" y="732606"/>
                </a:cubicBezTo>
                <a:close/>
                <a:moveTo>
                  <a:pt x="2129470" y="732606"/>
                </a:moveTo>
                <a:cubicBezTo>
                  <a:pt x="2125898" y="732606"/>
                  <a:pt x="2122791" y="733276"/>
                  <a:pt x="2120150" y="734615"/>
                </a:cubicBezTo>
                <a:cubicBezTo>
                  <a:pt x="2117508" y="735955"/>
                  <a:pt x="2115313" y="737759"/>
                  <a:pt x="2113564" y="740029"/>
                </a:cubicBezTo>
                <a:cubicBezTo>
                  <a:pt x="2111816" y="742299"/>
                  <a:pt x="2110476" y="744978"/>
                  <a:pt x="2109546" y="748066"/>
                </a:cubicBezTo>
                <a:cubicBezTo>
                  <a:pt x="2108616" y="751154"/>
                  <a:pt x="2108076" y="754447"/>
                  <a:pt x="2107927" y="757944"/>
                </a:cubicBezTo>
                <a:lnTo>
                  <a:pt x="2149897" y="757944"/>
                </a:lnTo>
                <a:cubicBezTo>
                  <a:pt x="2150120" y="750056"/>
                  <a:pt x="2148539" y="743861"/>
                  <a:pt x="2145153" y="739359"/>
                </a:cubicBezTo>
                <a:cubicBezTo>
                  <a:pt x="2141767" y="734857"/>
                  <a:pt x="2136539" y="732606"/>
                  <a:pt x="2129470" y="732606"/>
                </a:cubicBezTo>
                <a:close/>
                <a:moveTo>
                  <a:pt x="1872295" y="732606"/>
                </a:moveTo>
                <a:cubicBezTo>
                  <a:pt x="1868723" y="732606"/>
                  <a:pt x="1865617" y="733276"/>
                  <a:pt x="1862975" y="734615"/>
                </a:cubicBezTo>
                <a:cubicBezTo>
                  <a:pt x="1860333" y="735955"/>
                  <a:pt x="1858138" y="737759"/>
                  <a:pt x="1856389" y="740029"/>
                </a:cubicBezTo>
                <a:cubicBezTo>
                  <a:pt x="1854641" y="742299"/>
                  <a:pt x="1853301" y="744978"/>
                  <a:pt x="1852371" y="748066"/>
                </a:cubicBezTo>
                <a:cubicBezTo>
                  <a:pt x="1851441" y="751154"/>
                  <a:pt x="1850902" y="754447"/>
                  <a:pt x="1850752" y="757944"/>
                </a:cubicBezTo>
                <a:lnTo>
                  <a:pt x="1892722" y="757944"/>
                </a:lnTo>
                <a:cubicBezTo>
                  <a:pt x="1892945" y="750056"/>
                  <a:pt x="1891364" y="743861"/>
                  <a:pt x="1887978" y="739359"/>
                </a:cubicBezTo>
                <a:cubicBezTo>
                  <a:pt x="1884592" y="734857"/>
                  <a:pt x="1879364" y="732606"/>
                  <a:pt x="1872295" y="732606"/>
                </a:cubicBezTo>
                <a:close/>
                <a:moveTo>
                  <a:pt x="4918843" y="723937"/>
                </a:moveTo>
                <a:cubicBezTo>
                  <a:pt x="4911551" y="726914"/>
                  <a:pt x="4900612" y="729444"/>
                  <a:pt x="4886027" y="731527"/>
                </a:cubicBezTo>
                <a:cubicBezTo>
                  <a:pt x="4877767" y="732718"/>
                  <a:pt x="4871925" y="734058"/>
                  <a:pt x="4868502" y="735546"/>
                </a:cubicBezTo>
                <a:cubicBezTo>
                  <a:pt x="4865079" y="737034"/>
                  <a:pt x="4862437" y="739211"/>
                  <a:pt x="4860577" y="742076"/>
                </a:cubicBezTo>
                <a:cubicBezTo>
                  <a:pt x="4858717" y="744941"/>
                  <a:pt x="4857786" y="748122"/>
                  <a:pt x="4857786" y="751619"/>
                </a:cubicBezTo>
                <a:cubicBezTo>
                  <a:pt x="4857786" y="756977"/>
                  <a:pt x="4859814" y="761442"/>
                  <a:pt x="4863870" y="765014"/>
                </a:cubicBezTo>
                <a:cubicBezTo>
                  <a:pt x="4867925" y="768586"/>
                  <a:pt x="4873860" y="770372"/>
                  <a:pt x="4881673" y="770372"/>
                </a:cubicBezTo>
                <a:cubicBezTo>
                  <a:pt x="4889412" y="770372"/>
                  <a:pt x="4896296" y="768679"/>
                  <a:pt x="4902323" y="765293"/>
                </a:cubicBezTo>
                <a:cubicBezTo>
                  <a:pt x="4908351" y="761907"/>
                  <a:pt x="4912778" y="757275"/>
                  <a:pt x="4915606" y="751396"/>
                </a:cubicBezTo>
                <a:cubicBezTo>
                  <a:pt x="4917764" y="746857"/>
                  <a:pt x="4918843" y="740159"/>
                  <a:pt x="4918843" y="731304"/>
                </a:cubicBezTo>
                <a:close/>
                <a:moveTo>
                  <a:pt x="534852" y="717761"/>
                </a:moveTo>
                <a:cubicBezTo>
                  <a:pt x="525624" y="717761"/>
                  <a:pt x="517866" y="720849"/>
                  <a:pt x="511578" y="727025"/>
                </a:cubicBezTo>
                <a:cubicBezTo>
                  <a:pt x="505290" y="733202"/>
                  <a:pt x="501812" y="741462"/>
                  <a:pt x="501142" y="751805"/>
                </a:cubicBezTo>
                <a:lnTo>
                  <a:pt x="567333" y="751805"/>
                </a:lnTo>
                <a:cubicBezTo>
                  <a:pt x="566440" y="741834"/>
                  <a:pt x="563910" y="734355"/>
                  <a:pt x="559743" y="729369"/>
                </a:cubicBezTo>
                <a:cubicBezTo>
                  <a:pt x="553343" y="721630"/>
                  <a:pt x="545046" y="717761"/>
                  <a:pt x="534852" y="717761"/>
                </a:cubicBezTo>
                <a:close/>
                <a:moveTo>
                  <a:pt x="2044192" y="714635"/>
                </a:moveTo>
                <a:cubicBezTo>
                  <a:pt x="2046945" y="714635"/>
                  <a:pt x="2049214" y="714747"/>
                  <a:pt x="2051001" y="714970"/>
                </a:cubicBezTo>
                <a:cubicBezTo>
                  <a:pt x="2052787" y="715193"/>
                  <a:pt x="2054219" y="715510"/>
                  <a:pt x="2055298" y="715919"/>
                </a:cubicBezTo>
                <a:cubicBezTo>
                  <a:pt x="2056377" y="716328"/>
                  <a:pt x="2057140" y="716812"/>
                  <a:pt x="2057586" y="717370"/>
                </a:cubicBezTo>
                <a:cubicBezTo>
                  <a:pt x="2058033" y="717928"/>
                  <a:pt x="2058256" y="718579"/>
                  <a:pt x="2058256" y="719323"/>
                </a:cubicBezTo>
                <a:lnTo>
                  <a:pt x="2058256" y="822015"/>
                </a:lnTo>
                <a:cubicBezTo>
                  <a:pt x="2058256" y="829828"/>
                  <a:pt x="2057586" y="836153"/>
                  <a:pt x="2056247" y="840990"/>
                </a:cubicBezTo>
                <a:cubicBezTo>
                  <a:pt x="2054907" y="845827"/>
                  <a:pt x="2052880" y="849901"/>
                  <a:pt x="2050163" y="853213"/>
                </a:cubicBezTo>
                <a:cubicBezTo>
                  <a:pt x="2047447" y="856524"/>
                  <a:pt x="2044043" y="859017"/>
                  <a:pt x="2039950" y="860691"/>
                </a:cubicBezTo>
                <a:cubicBezTo>
                  <a:pt x="2035857" y="862366"/>
                  <a:pt x="2031058" y="863203"/>
                  <a:pt x="2025551" y="863203"/>
                </a:cubicBezTo>
                <a:cubicBezTo>
                  <a:pt x="2022500" y="863203"/>
                  <a:pt x="2019896" y="862998"/>
                  <a:pt x="2017738" y="862589"/>
                </a:cubicBezTo>
                <a:cubicBezTo>
                  <a:pt x="2015579" y="862180"/>
                  <a:pt x="2014017" y="861752"/>
                  <a:pt x="2013049" y="861305"/>
                </a:cubicBezTo>
                <a:cubicBezTo>
                  <a:pt x="2012082" y="860859"/>
                  <a:pt x="2011412" y="860301"/>
                  <a:pt x="2011040" y="859631"/>
                </a:cubicBezTo>
                <a:cubicBezTo>
                  <a:pt x="2010668" y="858961"/>
                  <a:pt x="2010408" y="858199"/>
                  <a:pt x="2010259" y="857343"/>
                </a:cubicBezTo>
                <a:cubicBezTo>
                  <a:pt x="2010110" y="856487"/>
                  <a:pt x="2009998" y="855520"/>
                  <a:pt x="2009924" y="854441"/>
                </a:cubicBezTo>
                <a:cubicBezTo>
                  <a:pt x="2009849" y="853362"/>
                  <a:pt x="2009812" y="851966"/>
                  <a:pt x="2009812" y="850255"/>
                </a:cubicBezTo>
                <a:cubicBezTo>
                  <a:pt x="2009812" y="848171"/>
                  <a:pt x="2009868" y="846441"/>
                  <a:pt x="2009980" y="845065"/>
                </a:cubicBezTo>
                <a:cubicBezTo>
                  <a:pt x="2010092" y="843688"/>
                  <a:pt x="2010296" y="842590"/>
                  <a:pt x="2010594" y="841772"/>
                </a:cubicBezTo>
                <a:cubicBezTo>
                  <a:pt x="2010891" y="840953"/>
                  <a:pt x="2011226" y="840358"/>
                  <a:pt x="2011598" y="839986"/>
                </a:cubicBezTo>
                <a:cubicBezTo>
                  <a:pt x="2011970" y="839614"/>
                  <a:pt x="2012454" y="839428"/>
                  <a:pt x="2013049" y="839428"/>
                </a:cubicBezTo>
                <a:cubicBezTo>
                  <a:pt x="2013422" y="839428"/>
                  <a:pt x="2014184" y="839521"/>
                  <a:pt x="2015338" y="839707"/>
                </a:cubicBezTo>
                <a:cubicBezTo>
                  <a:pt x="2016491" y="839893"/>
                  <a:pt x="2017738" y="839986"/>
                  <a:pt x="2019077" y="839986"/>
                </a:cubicBezTo>
                <a:cubicBezTo>
                  <a:pt x="2021012" y="839986"/>
                  <a:pt x="2022686" y="839688"/>
                  <a:pt x="2024100" y="839093"/>
                </a:cubicBezTo>
                <a:cubicBezTo>
                  <a:pt x="2025514" y="838497"/>
                  <a:pt x="2026667" y="837549"/>
                  <a:pt x="2027560" y="836246"/>
                </a:cubicBezTo>
                <a:cubicBezTo>
                  <a:pt x="2028453" y="834944"/>
                  <a:pt x="2029123" y="833270"/>
                  <a:pt x="2029569" y="831224"/>
                </a:cubicBezTo>
                <a:cubicBezTo>
                  <a:pt x="2030016" y="829177"/>
                  <a:pt x="2030239" y="825922"/>
                  <a:pt x="2030239" y="821457"/>
                </a:cubicBezTo>
                <a:lnTo>
                  <a:pt x="2030239" y="719323"/>
                </a:lnTo>
                <a:cubicBezTo>
                  <a:pt x="2030239" y="718579"/>
                  <a:pt x="2030462" y="717928"/>
                  <a:pt x="2030909" y="717370"/>
                </a:cubicBezTo>
                <a:cubicBezTo>
                  <a:pt x="2031355" y="716812"/>
                  <a:pt x="2032099" y="716328"/>
                  <a:pt x="2033142" y="715919"/>
                </a:cubicBezTo>
                <a:cubicBezTo>
                  <a:pt x="2034183" y="715510"/>
                  <a:pt x="2035597" y="715193"/>
                  <a:pt x="2037383" y="714970"/>
                </a:cubicBezTo>
                <a:cubicBezTo>
                  <a:pt x="2039169" y="714747"/>
                  <a:pt x="2041438" y="714635"/>
                  <a:pt x="2044192" y="714635"/>
                </a:cubicBezTo>
                <a:close/>
                <a:moveTo>
                  <a:pt x="1479426" y="714635"/>
                </a:moveTo>
                <a:cubicBezTo>
                  <a:pt x="1482179" y="714635"/>
                  <a:pt x="1484449" y="714728"/>
                  <a:pt x="1486235" y="714914"/>
                </a:cubicBezTo>
                <a:cubicBezTo>
                  <a:pt x="1488021" y="715100"/>
                  <a:pt x="1489454" y="715379"/>
                  <a:pt x="1490532" y="715751"/>
                </a:cubicBezTo>
                <a:cubicBezTo>
                  <a:pt x="1491611" y="716124"/>
                  <a:pt x="1492374" y="716589"/>
                  <a:pt x="1492821" y="717147"/>
                </a:cubicBezTo>
                <a:cubicBezTo>
                  <a:pt x="1493267" y="717705"/>
                  <a:pt x="1493491" y="718356"/>
                  <a:pt x="1493491" y="719100"/>
                </a:cubicBezTo>
                <a:lnTo>
                  <a:pt x="1493491" y="775357"/>
                </a:lnTo>
                <a:cubicBezTo>
                  <a:pt x="1493491" y="780566"/>
                  <a:pt x="1493825" y="784547"/>
                  <a:pt x="1494495" y="787301"/>
                </a:cubicBezTo>
                <a:cubicBezTo>
                  <a:pt x="1495165" y="790054"/>
                  <a:pt x="1496188" y="792417"/>
                  <a:pt x="1497565" y="794389"/>
                </a:cubicBezTo>
                <a:cubicBezTo>
                  <a:pt x="1498941" y="796361"/>
                  <a:pt x="1500690" y="797886"/>
                  <a:pt x="1502811" y="798965"/>
                </a:cubicBezTo>
                <a:cubicBezTo>
                  <a:pt x="1504932" y="800044"/>
                  <a:pt x="1507406" y="800584"/>
                  <a:pt x="1510234" y="800584"/>
                </a:cubicBezTo>
                <a:cubicBezTo>
                  <a:pt x="1513805" y="800584"/>
                  <a:pt x="1517396" y="799281"/>
                  <a:pt x="1521005" y="796677"/>
                </a:cubicBezTo>
                <a:cubicBezTo>
                  <a:pt x="1524614" y="794072"/>
                  <a:pt x="1528465" y="790277"/>
                  <a:pt x="1532558" y="785291"/>
                </a:cubicBezTo>
                <a:lnTo>
                  <a:pt x="1532558" y="719100"/>
                </a:lnTo>
                <a:cubicBezTo>
                  <a:pt x="1532558" y="718356"/>
                  <a:pt x="1532763" y="717705"/>
                  <a:pt x="1533172" y="717147"/>
                </a:cubicBezTo>
                <a:cubicBezTo>
                  <a:pt x="1533581" y="716589"/>
                  <a:pt x="1534325" y="716124"/>
                  <a:pt x="1535404" y="715751"/>
                </a:cubicBezTo>
                <a:cubicBezTo>
                  <a:pt x="1536483" y="715379"/>
                  <a:pt x="1537916" y="715100"/>
                  <a:pt x="1539702" y="714914"/>
                </a:cubicBezTo>
                <a:cubicBezTo>
                  <a:pt x="1541487" y="714728"/>
                  <a:pt x="1543757" y="714635"/>
                  <a:pt x="1546510" y="714635"/>
                </a:cubicBezTo>
                <a:cubicBezTo>
                  <a:pt x="1549264" y="714635"/>
                  <a:pt x="1551533" y="714728"/>
                  <a:pt x="1553319" y="714914"/>
                </a:cubicBezTo>
                <a:cubicBezTo>
                  <a:pt x="1555105" y="715100"/>
                  <a:pt x="1556519" y="715379"/>
                  <a:pt x="1557561" y="715751"/>
                </a:cubicBezTo>
                <a:cubicBezTo>
                  <a:pt x="1558603" y="716124"/>
                  <a:pt x="1559347" y="716589"/>
                  <a:pt x="1559793" y="717147"/>
                </a:cubicBezTo>
                <a:cubicBezTo>
                  <a:pt x="1560240" y="717705"/>
                  <a:pt x="1560463" y="718356"/>
                  <a:pt x="1560463" y="719100"/>
                </a:cubicBezTo>
                <a:lnTo>
                  <a:pt x="1560463" y="818666"/>
                </a:lnTo>
                <a:cubicBezTo>
                  <a:pt x="1560463" y="819410"/>
                  <a:pt x="1560277" y="820061"/>
                  <a:pt x="1559905" y="820619"/>
                </a:cubicBezTo>
                <a:cubicBezTo>
                  <a:pt x="1559533" y="821178"/>
                  <a:pt x="1558882" y="821643"/>
                  <a:pt x="1557952" y="822015"/>
                </a:cubicBezTo>
                <a:cubicBezTo>
                  <a:pt x="1557021" y="822387"/>
                  <a:pt x="1555794" y="822666"/>
                  <a:pt x="1554268" y="822852"/>
                </a:cubicBezTo>
                <a:cubicBezTo>
                  <a:pt x="1552743" y="823038"/>
                  <a:pt x="1550827" y="823131"/>
                  <a:pt x="1548520" y="823131"/>
                </a:cubicBezTo>
                <a:cubicBezTo>
                  <a:pt x="1546064" y="823131"/>
                  <a:pt x="1544074" y="823038"/>
                  <a:pt x="1542548" y="822852"/>
                </a:cubicBezTo>
                <a:cubicBezTo>
                  <a:pt x="1541023" y="822666"/>
                  <a:pt x="1539813" y="822387"/>
                  <a:pt x="1538920" y="822015"/>
                </a:cubicBezTo>
                <a:cubicBezTo>
                  <a:pt x="1538027" y="821643"/>
                  <a:pt x="1537395" y="821178"/>
                  <a:pt x="1537023" y="820619"/>
                </a:cubicBezTo>
                <a:cubicBezTo>
                  <a:pt x="1536651" y="820061"/>
                  <a:pt x="1536465" y="819410"/>
                  <a:pt x="1536465" y="818666"/>
                </a:cubicBezTo>
                <a:lnTo>
                  <a:pt x="1536465" y="807169"/>
                </a:lnTo>
                <a:cubicBezTo>
                  <a:pt x="1530958" y="813122"/>
                  <a:pt x="1525358" y="817587"/>
                  <a:pt x="1519666" y="820564"/>
                </a:cubicBezTo>
                <a:cubicBezTo>
                  <a:pt x="1513973" y="823540"/>
                  <a:pt x="1508076" y="825029"/>
                  <a:pt x="1501974" y="825029"/>
                </a:cubicBezTo>
                <a:cubicBezTo>
                  <a:pt x="1495128" y="825029"/>
                  <a:pt x="1489379" y="823912"/>
                  <a:pt x="1484728" y="821680"/>
                </a:cubicBezTo>
                <a:cubicBezTo>
                  <a:pt x="1480077" y="819447"/>
                  <a:pt x="1476319" y="816397"/>
                  <a:pt x="1473454" y="812527"/>
                </a:cubicBezTo>
                <a:cubicBezTo>
                  <a:pt x="1470590" y="808657"/>
                  <a:pt x="1468543" y="804174"/>
                  <a:pt x="1467315" y="799077"/>
                </a:cubicBezTo>
                <a:cubicBezTo>
                  <a:pt x="1466088" y="793979"/>
                  <a:pt x="1465474" y="787635"/>
                  <a:pt x="1465474" y="780045"/>
                </a:cubicBezTo>
                <a:lnTo>
                  <a:pt x="1465474" y="719100"/>
                </a:lnTo>
                <a:cubicBezTo>
                  <a:pt x="1465474" y="718356"/>
                  <a:pt x="1465678" y="717705"/>
                  <a:pt x="1466088" y="717147"/>
                </a:cubicBezTo>
                <a:cubicBezTo>
                  <a:pt x="1466497" y="716589"/>
                  <a:pt x="1467241" y="716124"/>
                  <a:pt x="1468320" y="715751"/>
                </a:cubicBezTo>
                <a:cubicBezTo>
                  <a:pt x="1469399" y="715379"/>
                  <a:pt x="1470850" y="715100"/>
                  <a:pt x="1472673" y="714914"/>
                </a:cubicBezTo>
                <a:cubicBezTo>
                  <a:pt x="1474496" y="714728"/>
                  <a:pt x="1476747" y="714635"/>
                  <a:pt x="1479426" y="714635"/>
                </a:cubicBezTo>
                <a:close/>
                <a:moveTo>
                  <a:pt x="1175296" y="714635"/>
                </a:moveTo>
                <a:cubicBezTo>
                  <a:pt x="1178049" y="714635"/>
                  <a:pt x="1180319" y="714747"/>
                  <a:pt x="1182105" y="714970"/>
                </a:cubicBezTo>
                <a:cubicBezTo>
                  <a:pt x="1183891" y="715193"/>
                  <a:pt x="1185323" y="715510"/>
                  <a:pt x="1186402" y="715919"/>
                </a:cubicBezTo>
                <a:cubicBezTo>
                  <a:pt x="1187481" y="716328"/>
                  <a:pt x="1188244" y="716812"/>
                  <a:pt x="1188691" y="717370"/>
                </a:cubicBezTo>
                <a:cubicBezTo>
                  <a:pt x="1189137" y="717928"/>
                  <a:pt x="1189360" y="718579"/>
                  <a:pt x="1189360" y="719323"/>
                </a:cubicBezTo>
                <a:lnTo>
                  <a:pt x="1189360" y="818666"/>
                </a:lnTo>
                <a:cubicBezTo>
                  <a:pt x="1189360" y="819410"/>
                  <a:pt x="1189137" y="820061"/>
                  <a:pt x="1188691" y="820619"/>
                </a:cubicBezTo>
                <a:cubicBezTo>
                  <a:pt x="1188244" y="821178"/>
                  <a:pt x="1187481" y="821643"/>
                  <a:pt x="1186402" y="822015"/>
                </a:cubicBezTo>
                <a:cubicBezTo>
                  <a:pt x="1185323" y="822387"/>
                  <a:pt x="1183891" y="822666"/>
                  <a:pt x="1182105" y="822852"/>
                </a:cubicBezTo>
                <a:cubicBezTo>
                  <a:pt x="1180319" y="823038"/>
                  <a:pt x="1178049" y="823131"/>
                  <a:pt x="1175296" y="823131"/>
                </a:cubicBezTo>
                <a:cubicBezTo>
                  <a:pt x="1172543" y="823131"/>
                  <a:pt x="1170273" y="823038"/>
                  <a:pt x="1168487" y="822852"/>
                </a:cubicBezTo>
                <a:cubicBezTo>
                  <a:pt x="1166701" y="822666"/>
                  <a:pt x="1165269" y="822387"/>
                  <a:pt x="1164190" y="822015"/>
                </a:cubicBezTo>
                <a:cubicBezTo>
                  <a:pt x="1163111" y="821643"/>
                  <a:pt x="1162348" y="821178"/>
                  <a:pt x="1161901" y="820619"/>
                </a:cubicBezTo>
                <a:cubicBezTo>
                  <a:pt x="1161455" y="820061"/>
                  <a:pt x="1161232" y="819410"/>
                  <a:pt x="1161232" y="818666"/>
                </a:cubicBezTo>
                <a:lnTo>
                  <a:pt x="1161232" y="719323"/>
                </a:lnTo>
                <a:cubicBezTo>
                  <a:pt x="1161232" y="718579"/>
                  <a:pt x="1161455" y="717928"/>
                  <a:pt x="1161901" y="717370"/>
                </a:cubicBezTo>
                <a:cubicBezTo>
                  <a:pt x="1162348" y="716812"/>
                  <a:pt x="1163111" y="716328"/>
                  <a:pt x="1164190" y="715919"/>
                </a:cubicBezTo>
                <a:cubicBezTo>
                  <a:pt x="1165269" y="715510"/>
                  <a:pt x="1166701" y="715193"/>
                  <a:pt x="1168487" y="714970"/>
                </a:cubicBezTo>
                <a:cubicBezTo>
                  <a:pt x="1170273" y="714747"/>
                  <a:pt x="1172543" y="714635"/>
                  <a:pt x="1175296" y="714635"/>
                </a:cubicBezTo>
                <a:close/>
                <a:moveTo>
                  <a:pt x="1058801" y="714635"/>
                </a:moveTo>
                <a:cubicBezTo>
                  <a:pt x="1061852" y="714635"/>
                  <a:pt x="1064307" y="714728"/>
                  <a:pt x="1066168" y="714914"/>
                </a:cubicBezTo>
                <a:cubicBezTo>
                  <a:pt x="1068028" y="715100"/>
                  <a:pt x="1069498" y="715361"/>
                  <a:pt x="1070577" y="715696"/>
                </a:cubicBezTo>
                <a:cubicBezTo>
                  <a:pt x="1071656" y="716031"/>
                  <a:pt x="1072419" y="716514"/>
                  <a:pt x="1072865" y="717147"/>
                </a:cubicBezTo>
                <a:cubicBezTo>
                  <a:pt x="1073312" y="717779"/>
                  <a:pt x="1073683" y="718542"/>
                  <a:pt x="1073981" y="719435"/>
                </a:cubicBezTo>
                <a:lnTo>
                  <a:pt x="1096641" y="792547"/>
                </a:lnTo>
                <a:lnTo>
                  <a:pt x="1097310" y="795337"/>
                </a:lnTo>
                <a:lnTo>
                  <a:pt x="1097980" y="792547"/>
                </a:lnTo>
                <a:lnTo>
                  <a:pt x="1120304" y="719435"/>
                </a:lnTo>
                <a:cubicBezTo>
                  <a:pt x="1120527" y="718542"/>
                  <a:pt x="1120881" y="717779"/>
                  <a:pt x="1121365" y="717147"/>
                </a:cubicBezTo>
                <a:cubicBezTo>
                  <a:pt x="1121848" y="716514"/>
                  <a:pt x="1122611" y="716031"/>
                  <a:pt x="1123652" y="715696"/>
                </a:cubicBezTo>
                <a:cubicBezTo>
                  <a:pt x="1124695" y="715361"/>
                  <a:pt x="1126090" y="715100"/>
                  <a:pt x="1127838" y="714914"/>
                </a:cubicBezTo>
                <a:cubicBezTo>
                  <a:pt x="1129587" y="714728"/>
                  <a:pt x="1131875" y="714635"/>
                  <a:pt x="1134703" y="714635"/>
                </a:cubicBezTo>
                <a:cubicBezTo>
                  <a:pt x="1137456" y="714635"/>
                  <a:pt x="1139707" y="714710"/>
                  <a:pt x="1141456" y="714859"/>
                </a:cubicBezTo>
                <a:cubicBezTo>
                  <a:pt x="1143205" y="715007"/>
                  <a:pt x="1144563" y="715268"/>
                  <a:pt x="1145530" y="715640"/>
                </a:cubicBezTo>
                <a:cubicBezTo>
                  <a:pt x="1146498" y="716012"/>
                  <a:pt x="1147167" y="716477"/>
                  <a:pt x="1147540" y="717035"/>
                </a:cubicBezTo>
                <a:cubicBezTo>
                  <a:pt x="1147912" y="717593"/>
                  <a:pt x="1148098" y="718244"/>
                  <a:pt x="1148098" y="718988"/>
                </a:cubicBezTo>
                <a:cubicBezTo>
                  <a:pt x="1148098" y="719361"/>
                  <a:pt x="1148079" y="719807"/>
                  <a:pt x="1148042" y="720328"/>
                </a:cubicBezTo>
                <a:cubicBezTo>
                  <a:pt x="1148005" y="720849"/>
                  <a:pt x="1147930" y="721426"/>
                  <a:pt x="1147819" y="722058"/>
                </a:cubicBezTo>
                <a:cubicBezTo>
                  <a:pt x="1147707" y="722691"/>
                  <a:pt x="1147558" y="723416"/>
                  <a:pt x="1147372" y="724235"/>
                </a:cubicBezTo>
                <a:cubicBezTo>
                  <a:pt x="1147186" y="725053"/>
                  <a:pt x="1146945" y="725983"/>
                  <a:pt x="1146647" y="727025"/>
                </a:cubicBezTo>
                <a:lnTo>
                  <a:pt x="1116732" y="817103"/>
                </a:lnTo>
                <a:cubicBezTo>
                  <a:pt x="1116360" y="818368"/>
                  <a:pt x="1115858" y="819392"/>
                  <a:pt x="1115225" y="820173"/>
                </a:cubicBezTo>
                <a:cubicBezTo>
                  <a:pt x="1114593" y="820954"/>
                  <a:pt x="1113551" y="821568"/>
                  <a:pt x="1112100" y="822015"/>
                </a:cubicBezTo>
                <a:cubicBezTo>
                  <a:pt x="1110649" y="822461"/>
                  <a:pt x="1108677" y="822759"/>
                  <a:pt x="1106184" y="822908"/>
                </a:cubicBezTo>
                <a:cubicBezTo>
                  <a:pt x="1103691" y="823057"/>
                  <a:pt x="1100436" y="823131"/>
                  <a:pt x="1096417" y="823131"/>
                </a:cubicBezTo>
                <a:cubicBezTo>
                  <a:pt x="1092473" y="823131"/>
                  <a:pt x="1089255" y="823038"/>
                  <a:pt x="1086762" y="822852"/>
                </a:cubicBezTo>
                <a:cubicBezTo>
                  <a:pt x="1084269" y="822666"/>
                  <a:pt x="1082316" y="822350"/>
                  <a:pt x="1080902" y="821903"/>
                </a:cubicBezTo>
                <a:cubicBezTo>
                  <a:pt x="1079488" y="821457"/>
                  <a:pt x="1078465" y="820843"/>
                  <a:pt x="1077832" y="820061"/>
                </a:cubicBezTo>
                <a:cubicBezTo>
                  <a:pt x="1077200" y="819280"/>
                  <a:pt x="1076698" y="818294"/>
                  <a:pt x="1076325" y="817103"/>
                </a:cubicBezTo>
                <a:lnTo>
                  <a:pt x="1046411" y="727025"/>
                </a:lnTo>
                <a:cubicBezTo>
                  <a:pt x="1045964" y="725537"/>
                  <a:pt x="1045611" y="724197"/>
                  <a:pt x="1045350" y="723007"/>
                </a:cubicBezTo>
                <a:cubicBezTo>
                  <a:pt x="1045090" y="721816"/>
                  <a:pt x="1044941" y="720960"/>
                  <a:pt x="1044904" y="720440"/>
                </a:cubicBezTo>
                <a:cubicBezTo>
                  <a:pt x="1044867" y="719919"/>
                  <a:pt x="1044848" y="719435"/>
                  <a:pt x="1044848" y="718988"/>
                </a:cubicBezTo>
                <a:cubicBezTo>
                  <a:pt x="1044848" y="718244"/>
                  <a:pt x="1045053" y="717593"/>
                  <a:pt x="1045462" y="717035"/>
                </a:cubicBezTo>
                <a:cubicBezTo>
                  <a:pt x="1045871" y="716477"/>
                  <a:pt x="1046597" y="716012"/>
                  <a:pt x="1047639" y="715640"/>
                </a:cubicBezTo>
                <a:cubicBezTo>
                  <a:pt x="1048681" y="715268"/>
                  <a:pt x="1050113" y="715007"/>
                  <a:pt x="1051936" y="714859"/>
                </a:cubicBezTo>
                <a:cubicBezTo>
                  <a:pt x="1053759" y="714710"/>
                  <a:pt x="1056047" y="714635"/>
                  <a:pt x="1058801" y="714635"/>
                </a:cubicBezTo>
                <a:close/>
                <a:moveTo>
                  <a:pt x="860301" y="714635"/>
                </a:moveTo>
                <a:cubicBezTo>
                  <a:pt x="863055" y="714635"/>
                  <a:pt x="865324" y="714728"/>
                  <a:pt x="867110" y="714914"/>
                </a:cubicBezTo>
                <a:cubicBezTo>
                  <a:pt x="868896" y="715100"/>
                  <a:pt x="870329" y="715379"/>
                  <a:pt x="871408" y="715751"/>
                </a:cubicBezTo>
                <a:cubicBezTo>
                  <a:pt x="872487" y="716124"/>
                  <a:pt x="873249" y="716589"/>
                  <a:pt x="873696" y="717147"/>
                </a:cubicBezTo>
                <a:cubicBezTo>
                  <a:pt x="874142" y="717705"/>
                  <a:pt x="874366" y="718356"/>
                  <a:pt x="874366" y="719100"/>
                </a:cubicBezTo>
                <a:lnTo>
                  <a:pt x="874366" y="775357"/>
                </a:lnTo>
                <a:cubicBezTo>
                  <a:pt x="874366" y="780566"/>
                  <a:pt x="874700" y="784547"/>
                  <a:pt x="875370" y="787301"/>
                </a:cubicBezTo>
                <a:cubicBezTo>
                  <a:pt x="876040" y="790054"/>
                  <a:pt x="877063" y="792417"/>
                  <a:pt x="878440" y="794389"/>
                </a:cubicBezTo>
                <a:cubicBezTo>
                  <a:pt x="879816" y="796361"/>
                  <a:pt x="881565" y="797886"/>
                  <a:pt x="883686" y="798965"/>
                </a:cubicBezTo>
                <a:cubicBezTo>
                  <a:pt x="885807" y="800044"/>
                  <a:pt x="888281" y="800584"/>
                  <a:pt x="891109" y="800584"/>
                </a:cubicBezTo>
                <a:cubicBezTo>
                  <a:pt x="894681" y="800584"/>
                  <a:pt x="898271" y="799281"/>
                  <a:pt x="901880" y="796677"/>
                </a:cubicBezTo>
                <a:cubicBezTo>
                  <a:pt x="905489" y="794072"/>
                  <a:pt x="909340" y="790277"/>
                  <a:pt x="913433" y="785291"/>
                </a:cubicBezTo>
                <a:lnTo>
                  <a:pt x="913433" y="719100"/>
                </a:lnTo>
                <a:cubicBezTo>
                  <a:pt x="913433" y="718356"/>
                  <a:pt x="913637" y="717705"/>
                  <a:pt x="914047" y="717147"/>
                </a:cubicBezTo>
                <a:cubicBezTo>
                  <a:pt x="914456" y="716589"/>
                  <a:pt x="915200" y="716124"/>
                  <a:pt x="916279" y="715751"/>
                </a:cubicBezTo>
                <a:cubicBezTo>
                  <a:pt x="917358" y="715379"/>
                  <a:pt x="918791" y="715100"/>
                  <a:pt x="920577" y="714914"/>
                </a:cubicBezTo>
                <a:cubicBezTo>
                  <a:pt x="922363" y="714728"/>
                  <a:pt x="924632" y="714635"/>
                  <a:pt x="927386" y="714635"/>
                </a:cubicBezTo>
                <a:cubicBezTo>
                  <a:pt x="930139" y="714635"/>
                  <a:pt x="932408" y="714728"/>
                  <a:pt x="934195" y="714914"/>
                </a:cubicBezTo>
                <a:cubicBezTo>
                  <a:pt x="935981" y="715100"/>
                  <a:pt x="937394" y="715379"/>
                  <a:pt x="938436" y="715751"/>
                </a:cubicBezTo>
                <a:cubicBezTo>
                  <a:pt x="939478" y="716124"/>
                  <a:pt x="940222" y="716589"/>
                  <a:pt x="940668" y="717147"/>
                </a:cubicBezTo>
                <a:cubicBezTo>
                  <a:pt x="941115" y="717705"/>
                  <a:pt x="941338" y="718356"/>
                  <a:pt x="941338" y="719100"/>
                </a:cubicBezTo>
                <a:lnTo>
                  <a:pt x="941338" y="818666"/>
                </a:lnTo>
                <a:cubicBezTo>
                  <a:pt x="941338" y="819410"/>
                  <a:pt x="941152" y="820061"/>
                  <a:pt x="940780" y="820619"/>
                </a:cubicBezTo>
                <a:cubicBezTo>
                  <a:pt x="940408" y="821178"/>
                  <a:pt x="939757" y="821643"/>
                  <a:pt x="938827" y="822015"/>
                </a:cubicBezTo>
                <a:cubicBezTo>
                  <a:pt x="937896" y="822387"/>
                  <a:pt x="936669" y="822666"/>
                  <a:pt x="935143" y="822852"/>
                </a:cubicBezTo>
                <a:cubicBezTo>
                  <a:pt x="933618" y="823038"/>
                  <a:pt x="931702" y="823131"/>
                  <a:pt x="929395" y="823131"/>
                </a:cubicBezTo>
                <a:cubicBezTo>
                  <a:pt x="926939" y="823131"/>
                  <a:pt x="924948" y="823038"/>
                  <a:pt x="923423" y="822852"/>
                </a:cubicBezTo>
                <a:cubicBezTo>
                  <a:pt x="921898" y="822666"/>
                  <a:pt x="920688" y="822387"/>
                  <a:pt x="919795" y="822015"/>
                </a:cubicBezTo>
                <a:cubicBezTo>
                  <a:pt x="918902" y="821643"/>
                  <a:pt x="918270" y="821178"/>
                  <a:pt x="917898" y="820619"/>
                </a:cubicBezTo>
                <a:cubicBezTo>
                  <a:pt x="917526" y="820061"/>
                  <a:pt x="917340" y="819410"/>
                  <a:pt x="917340" y="818666"/>
                </a:cubicBezTo>
                <a:lnTo>
                  <a:pt x="917340" y="807169"/>
                </a:lnTo>
                <a:cubicBezTo>
                  <a:pt x="911833" y="813122"/>
                  <a:pt x="906233" y="817587"/>
                  <a:pt x="900541" y="820564"/>
                </a:cubicBezTo>
                <a:cubicBezTo>
                  <a:pt x="894848" y="823540"/>
                  <a:pt x="888951" y="825029"/>
                  <a:pt x="882849" y="825029"/>
                </a:cubicBezTo>
                <a:cubicBezTo>
                  <a:pt x="876003" y="825029"/>
                  <a:pt x="870254" y="823912"/>
                  <a:pt x="865603" y="821680"/>
                </a:cubicBezTo>
                <a:cubicBezTo>
                  <a:pt x="860952" y="819447"/>
                  <a:pt x="857195" y="816397"/>
                  <a:pt x="854330" y="812527"/>
                </a:cubicBezTo>
                <a:cubicBezTo>
                  <a:pt x="851465" y="808657"/>
                  <a:pt x="849418" y="804174"/>
                  <a:pt x="848190" y="799077"/>
                </a:cubicBezTo>
                <a:cubicBezTo>
                  <a:pt x="846963" y="793979"/>
                  <a:pt x="846349" y="787635"/>
                  <a:pt x="846349" y="780045"/>
                </a:cubicBezTo>
                <a:lnTo>
                  <a:pt x="846349" y="719100"/>
                </a:lnTo>
                <a:cubicBezTo>
                  <a:pt x="846349" y="718356"/>
                  <a:pt x="846553" y="717705"/>
                  <a:pt x="846963" y="717147"/>
                </a:cubicBezTo>
                <a:cubicBezTo>
                  <a:pt x="847372" y="716589"/>
                  <a:pt x="848116" y="716124"/>
                  <a:pt x="849195" y="715751"/>
                </a:cubicBezTo>
                <a:cubicBezTo>
                  <a:pt x="850274" y="715379"/>
                  <a:pt x="851725" y="715100"/>
                  <a:pt x="853548" y="714914"/>
                </a:cubicBezTo>
                <a:cubicBezTo>
                  <a:pt x="855371" y="714728"/>
                  <a:pt x="857622" y="714635"/>
                  <a:pt x="860301" y="714635"/>
                </a:cubicBezTo>
                <a:close/>
                <a:moveTo>
                  <a:pt x="2244440" y="712738"/>
                </a:moveTo>
                <a:cubicBezTo>
                  <a:pt x="2252774" y="712738"/>
                  <a:pt x="2259900" y="713966"/>
                  <a:pt x="2265815" y="716421"/>
                </a:cubicBezTo>
                <a:cubicBezTo>
                  <a:pt x="2271731" y="718877"/>
                  <a:pt x="2276587" y="722281"/>
                  <a:pt x="2280382" y="726635"/>
                </a:cubicBezTo>
                <a:cubicBezTo>
                  <a:pt x="2284177" y="730988"/>
                  <a:pt x="2286968" y="736141"/>
                  <a:pt x="2288754" y="742094"/>
                </a:cubicBezTo>
                <a:cubicBezTo>
                  <a:pt x="2290539" y="748047"/>
                  <a:pt x="2291432" y="754521"/>
                  <a:pt x="2291432" y="761516"/>
                </a:cubicBezTo>
                <a:lnTo>
                  <a:pt x="2291432" y="765981"/>
                </a:lnTo>
                <a:cubicBezTo>
                  <a:pt x="2291432" y="769404"/>
                  <a:pt x="2290670" y="771934"/>
                  <a:pt x="2289144" y="773571"/>
                </a:cubicBezTo>
                <a:cubicBezTo>
                  <a:pt x="2287619" y="775208"/>
                  <a:pt x="2285517" y="776027"/>
                  <a:pt x="2282837" y="776027"/>
                </a:cubicBezTo>
                <a:lnTo>
                  <a:pt x="2222227" y="776027"/>
                </a:lnTo>
                <a:cubicBezTo>
                  <a:pt x="2222227" y="780268"/>
                  <a:pt x="2222730" y="784119"/>
                  <a:pt x="2223734" y="787580"/>
                </a:cubicBezTo>
                <a:cubicBezTo>
                  <a:pt x="2224739" y="791040"/>
                  <a:pt x="2226339" y="793979"/>
                  <a:pt x="2228534" y="796398"/>
                </a:cubicBezTo>
                <a:cubicBezTo>
                  <a:pt x="2230729" y="798816"/>
                  <a:pt x="2233557" y="800658"/>
                  <a:pt x="2237017" y="801923"/>
                </a:cubicBezTo>
                <a:cubicBezTo>
                  <a:pt x="2240477" y="803188"/>
                  <a:pt x="2244626" y="803821"/>
                  <a:pt x="2249463" y="803821"/>
                </a:cubicBezTo>
                <a:cubicBezTo>
                  <a:pt x="2254374" y="803821"/>
                  <a:pt x="2258690" y="803467"/>
                  <a:pt x="2262411" y="802760"/>
                </a:cubicBezTo>
                <a:cubicBezTo>
                  <a:pt x="2266132" y="802053"/>
                  <a:pt x="2269350" y="801272"/>
                  <a:pt x="2272066" y="800416"/>
                </a:cubicBezTo>
                <a:cubicBezTo>
                  <a:pt x="2274782" y="799560"/>
                  <a:pt x="2277033" y="798779"/>
                  <a:pt x="2278819" y="798072"/>
                </a:cubicBezTo>
                <a:cubicBezTo>
                  <a:pt x="2280605" y="797365"/>
                  <a:pt x="2282056" y="797012"/>
                  <a:pt x="2283173" y="797012"/>
                </a:cubicBezTo>
                <a:cubicBezTo>
                  <a:pt x="2283842" y="797012"/>
                  <a:pt x="2284400" y="797142"/>
                  <a:pt x="2284847" y="797402"/>
                </a:cubicBezTo>
                <a:cubicBezTo>
                  <a:pt x="2285293" y="797663"/>
                  <a:pt x="2285665" y="798128"/>
                  <a:pt x="2285963" y="798798"/>
                </a:cubicBezTo>
                <a:cubicBezTo>
                  <a:pt x="2286260" y="799467"/>
                  <a:pt x="2286465" y="800416"/>
                  <a:pt x="2286577" y="801644"/>
                </a:cubicBezTo>
                <a:cubicBezTo>
                  <a:pt x="2286689" y="802872"/>
                  <a:pt x="2286744" y="804416"/>
                  <a:pt x="2286744" y="806276"/>
                </a:cubicBezTo>
                <a:cubicBezTo>
                  <a:pt x="2286744" y="807913"/>
                  <a:pt x="2286707" y="809309"/>
                  <a:pt x="2286633" y="810462"/>
                </a:cubicBezTo>
                <a:cubicBezTo>
                  <a:pt x="2286558" y="811615"/>
                  <a:pt x="2286447" y="812601"/>
                  <a:pt x="2286298" y="813420"/>
                </a:cubicBezTo>
                <a:cubicBezTo>
                  <a:pt x="2286149" y="814238"/>
                  <a:pt x="2285926" y="814927"/>
                  <a:pt x="2285628" y="815485"/>
                </a:cubicBezTo>
                <a:cubicBezTo>
                  <a:pt x="2285331" y="816043"/>
                  <a:pt x="2284940" y="816583"/>
                  <a:pt x="2284456" y="817103"/>
                </a:cubicBezTo>
                <a:cubicBezTo>
                  <a:pt x="2283972" y="817624"/>
                  <a:pt x="2282652" y="818331"/>
                  <a:pt x="2280494" y="819224"/>
                </a:cubicBezTo>
                <a:cubicBezTo>
                  <a:pt x="2278336" y="820117"/>
                  <a:pt x="2275582" y="820992"/>
                  <a:pt x="2272233" y="821847"/>
                </a:cubicBezTo>
                <a:cubicBezTo>
                  <a:pt x="2268885" y="822703"/>
                  <a:pt x="2265053" y="823447"/>
                  <a:pt x="2260737" y="824080"/>
                </a:cubicBezTo>
                <a:cubicBezTo>
                  <a:pt x="2256421" y="824712"/>
                  <a:pt x="2251807" y="825029"/>
                  <a:pt x="2246895" y="825029"/>
                </a:cubicBezTo>
                <a:cubicBezTo>
                  <a:pt x="2238040" y="825029"/>
                  <a:pt x="2230283" y="823912"/>
                  <a:pt x="2223623" y="821680"/>
                </a:cubicBezTo>
                <a:cubicBezTo>
                  <a:pt x="2216962" y="819447"/>
                  <a:pt x="2211400" y="816062"/>
                  <a:pt x="2206935" y="811522"/>
                </a:cubicBezTo>
                <a:cubicBezTo>
                  <a:pt x="2202470" y="806983"/>
                  <a:pt x="2199140" y="801253"/>
                  <a:pt x="2196945" y="794333"/>
                </a:cubicBezTo>
                <a:cubicBezTo>
                  <a:pt x="2194750" y="787412"/>
                  <a:pt x="2193652" y="779301"/>
                  <a:pt x="2193652" y="769999"/>
                </a:cubicBezTo>
                <a:cubicBezTo>
                  <a:pt x="2193652" y="761144"/>
                  <a:pt x="2194806" y="753163"/>
                  <a:pt x="2197113" y="746057"/>
                </a:cubicBezTo>
                <a:cubicBezTo>
                  <a:pt x="2199419" y="738950"/>
                  <a:pt x="2202768" y="732923"/>
                  <a:pt x="2207159" y="727974"/>
                </a:cubicBezTo>
                <a:cubicBezTo>
                  <a:pt x="2211549" y="723025"/>
                  <a:pt x="2216888" y="719249"/>
                  <a:pt x="2223176" y="716644"/>
                </a:cubicBezTo>
                <a:cubicBezTo>
                  <a:pt x="2229464" y="714040"/>
                  <a:pt x="2236552" y="712738"/>
                  <a:pt x="2244440" y="712738"/>
                </a:cubicBezTo>
                <a:close/>
                <a:moveTo>
                  <a:pt x="2130140" y="712738"/>
                </a:moveTo>
                <a:cubicBezTo>
                  <a:pt x="2138474" y="712738"/>
                  <a:pt x="2145599" y="713966"/>
                  <a:pt x="2151515" y="716421"/>
                </a:cubicBezTo>
                <a:cubicBezTo>
                  <a:pt x="2157431" y="718877"/>
                  <a:pt x="2162287" y="722281"/>
                  <a:pt x="2166082" y="726635"/>
                </a:cubicBezTo>
                <a:cubicBezTo>
                  <a:pt x="2169877" y="730988"/>
                  <a:pt x="2172668" y="736141"/>
                  <a:pt x="2174453" y="742094"/>
                </a:cubicBezTo>
                <a:cubicBezTo>
                  <a:pt x="2176240" y="748047"/>
                  <a:pt x="2177132" y="754521"/>
                  <a:pt x="2177132" y="761516"/>
                </a:cubicBezTo>
                <a:lnTo>
                  <a:pt x="2177132" y="765981"/>
                </a:lnTo>
                <a:cubicBezTo>
                  <a:pt x="2177132" y="769404"/>
                  <a:pt x="2176370" y="771934"/>
                  <a:pt x="2174844" y="773571"/>
                </a:cubicBezTo>
                <a:cubicBezTo>
                  <a:pt x="2173319" y="775208"/>
                  <a:pt x="2171217" y="776027"/>
                  <a:pt x="2168538" y="776027"/>
                </a:cubicBezTo>
                <a:lnTo>
                  <a:pt x="2107927" y="776027"/>
                </a:lnTo>
                <a:cubicBezTo>
                  <a:pt x="2107927" y="780268"/>
                  <a:pt x="2108430" y="784119"/>
                  <a:pt x="2109434" y="787580"/>
                </a:cubicBezTo>
                <a:cubicBezTo>
                  <a:pt x="2110439" y="791040"/>
                  <a:pt x="2112039" y="793979"/>
                  <a:pt x="2114234" y="796398"/>
                </a:cubicBezTo>
                <a:cubicBezTo>
                  <a:pt x="2116429" y="798816"/>
                  <a:pt x="2119257" y="800658"/>
                  <a:pt x="2122717" y="801923"/>
                </a:cubicBezTo>
                <a:cubicBezTo>
                  <a:pt x="2126177" y="803188"/>
                  <a:pt x="2130326" y="803821"/>
                  <a:pt x="2135163" y="803821"/>
                </a:cubicBezTo>
                <a:cubicBezTo>
                  <a:pt x="2140074" y="803821"/>
                  <a:pt x="2144390" y="803467"/>
                  <a:pt x="2148111" y="802760"/>
                </a:cubicBezTo>
                <a:cubicBezTo>
                  <a:pt x="2151832" y="802053"/>
                  <a:pt x="2155050" y="801272"/>
                  <a:pt x="2157766" y="800416"/>
                </a:cubicBezTo>
                <a:cubicBezTo>
                  <a:pt x="2160482" y="799560"/>
                  <a:pt x="2162733" y="798779"/>
                  <a:pt x="2164519" y="798072"/>
                </a:cubicBezTo>
                <a:cubicBezTo>
                  <a:pt x="2166305" y="797365"/>
                  <a:pt x="2167756" y="797012"/>
                  <a:pt x="2168873" y="797012"/>
                </a:cubicBezTo>
                <a:cubicBezTo>
                  <a:pt x="2169542" y="797012"/>
                  <a:pt x="2170100" y="797142"/>
                  <a:pt x="2170547" y="797402"/>
                </a:cubicBezTo>
                <a:cubicBezTo>
                  <a:pt x="2170993" y="797663"/>
                  <a:pt x="2171365" y="798128"/>
                  <a:pt x="2171663" y="798798"/>
                </a:cubicBezTo>
                <a:cubicBezTo>
                  <a:pt x="2171961" y="799467"/>
                  <a:pt x="2172165" y="800416"/>
                  <a:pt x="2172277" y="801644"/>
                </a:cubicBezTo>
                <a:cubicBezTo>
                  <a:pt x="2172389" y="802872"/>
                  <a:pt x="2172444" y="804416"/>
                  <a:pt x="2172444" y="806276"/>
                </a:cubicBezTo>
                <a:cubicBezTo>
                  <a:pt x="2172444" y="807913"/>
                  <a:pt x="2172407" y="809309"/>
                  <a:pt x="2172333" y="810462"/>
                </a:cubicBezTo>
                <a:cubicBezTo>
                  <a:pt x="2172258" y="811615"/>
                  <a:pt x="2172146" y="812601"/>
                  <a:pt x="2171998" y="813420"/>
                </a:cubicBezTo>
                <a:cubicBezTo>
                  <a:pt x="2171849" y="814238"/>
                  <a:pt x="2171626" y="814927"/>
                  <a:pt x="2171328" y="815485"/>
                </a:cubicBezTo>
                <a:cubicBezTo>
                  <a:pt x="2171030" y="816043"/>
                  <a:pt x="2170640" y="816583"/>
                  <a:pt x="2170156" y="817103"/>
                </a:cubicBezTo>
                <a:cubicBezTo>
                  <a:pt x="2169672" y="817624"/>
                  <a:pt x="2168352" y="818331"/>
                  <a:pt x="2166193" y="819224"/>
                </a:cubicBezTo>
                <a:cubicBezTo>
                  <a:pt x="2164036" y="820117"/>
                  <a:pt x="2161282" y="820992"/>
                  <a:pt x="2157933" y="821847"/>
                </a:cubicBezTo>
                <a:cubicBezTo>
                  <a:pt x="2154585" y="822703"/>
                  <a:pt x="2150752" y="823447"/>
                  <a:pt x="2146437" y="824080"/>
                </a:cubicBezTo>
                <a:cubicBezTo>
                  <a:pt x="2142121" y="824712"/>
                  <a:pt x="2137507" y="825029"/>
                  <a:pt x="2132596" y="825029"/>
                </a:cubicBezTo>
                <a:cubicBezTo>
                  <a:pt x="2123740" y="825029"/>
                  <a:pt x="2115982" y="823912"/>
                  <a:pt x="2109323" y="821680"/>
                </a:cubicBezTo>
                <a:cubicBezTo>
                  <a:pt x="2102663" y="819447"/>
                  <a:pt x="2097100" y="816062"/>
                  <a:pt x="2092635" y="811522"/>
                </a:cubicBezTo>
                <a:cubicBezTo>
                  <a:pt x="2088170" y="806983"/>
                  <a:pt x="2084840" y="801253"/>
                  <a:pt x="2082645" y="794333"/>
                </a:cubicBezTo>
                <a:cubicBezTo>
                  <a:pt x="2080450" y="787412"/>
                  <a:pt x="2079352" y="779301"/>
                  <a:pt x="2079352" y="769999"/>
                </a:cubicBezTo>
                <a:cubicBezTo>
                  <a:pt x="2079352" y="761144"/>
                  <a:pt x="2080506" y="753163"/>
                  <a:pt x="2082813" y="746057"/>
                </a:cubicBezTo>
                <a:cubicBezTo>
                  <a:pt x="2085119" y="738950"/>
                  <a:pt x="2088468" y="732923"/>
                  <a:pt x="2092858" y="727974"/>
                </a:cubicBezTo>
                <a:cubicBezTo>
                  <a:pt x="2097249" y="723025"/>
                  <a:pt x="2102588" y="719249"/>
                  <a:pt x="2108876" y="716644"/>
                </a:cubicBezTo>
                <a:cubicBezTo>
                  <a:pt x="2115164" y="714040"/>
                  <a:pt x="2122252" y="712738"/>
                  <a:pt x="2130140" y="712738"/>
                </a:cubicBezTo>
                <a:close/>
                <a:moveTo>
                  <a:pt x="1992734" y="712738"/>
                </a:moveTo>
                <a:cubicBezTo>
                  <a:pt x="1993702" y="712738"/>
                  <a:pt x="1994743" y="712794"/>
                  <a:pt x="1995860" y="712905"/>
                </a:cubicBezTo>
                <a:cubicBezTo>
                  <a:pt x="1996976" y="713017"/>
                  <a:pt x="1998129" y="713203"/>
                  <a:pt x="1999320" y="713463"/>
                </a:cubicBezTo>
                <a:cubicBezTo>
                  <a:pt x="2000511" y="713724"/>
                  <a:pt x="2001552" y="714021"/>
                  <a:pt x="2002445" y="714356"/>
                </a:cubicBezTo>
                <a:cubicBezTo>
                  <a:pt x="2003338" y="714691"/>
                  <a:pt x="2003989" y="715045"/>
                  <a:pt x="2004399" y="715417"/>
                </a:cubicBezTo>
                <a:cubicBezTo>
                  <a:pt x="2004808" y="715789"/>
                  <a:pt x="2005106" y="716198"/>
                  <a:pt x="2005292" y="716644"/>
                </a:cubicBezTo>
                <a:cubicBezTo>
                  <a:pt x="2005478" y="717091"/>
                  <a:pt x="2005645" y="717705"/>
                  <a:pt x="2005794" y="718486"/>
                </a:cubicBezTo>
                <a:cubicBezTo>
                  <a:pt x="2005943" y="719268"/>
                  <a:pt x="2006055" y="720440"/>
                  <a:pt x="2006129" y="722002"/>
                </a:cubicBezTo>
                <a:cubicBezTo>
                  <a:pt x="2006203" y="723565"/>
                  <a:pt x="2006241" y="725686"/>
                  <a:pt x="2006241" y="728365"/>
                </a:cubicBezTo>
                <a:cubicBezTo>
                  <a:pt x="2006241" y="731044"/>
                  <a:pt x="2006166" y="733239"/>
                  <a:pt x="2006017" y="734950"/>
                </a:cubicBezTo>
                <a:cubicBezTo>
                  <a:pt x="2005869" y="736662"/>
                  <a:pt x="2005645" y="738001"/>
                  <a:pt x="2005348" y="738969"/>
                </a:cubicBezTo>
                <a:cubicBezTo>
                  <a:pt x="2005050" y="739936"/>
                  <a:pt x="2004659" y="740606"/>
                  <a:pt x="2004176" y="740978"/>
                </a:cubicBezTo>
                <a:cubicBezTo>
                  <a:pt x="2003692" y="741350"/>
                  <a:pt x="2003078" y="741536"/>
                  <a:pt x="2002334" y="741536"/>
                </a:cubicBezTo>
                <a:cubicBezTo>
                  <a:pt x="2001739" y="741536"/>
                  <a:pt x="2001069" y="741406"/>
                  <a:pt x="2000324" y="741145"/>
                </a:cubicBezTo>
                <a:cubicBezTo>
                  <a:pt x="1999581" y="740885"/>
                  <a:pt x="1998743" y="740606"/>
                  <a:pt x="1997813" y="740308"/>
                </a:cubicBezTo>
                <a:cubicBezTo>
                  <a:pt x="1996883" y="740010"/>
                  <a:pt x="1995860" y="739731"/>
                  <a:pt x="1994743" y="739471"/>
                </a:cubicBezTo>
                <a:cubicBezTo>
                  <a:pt x="1993627" y="739211"/>
                  <a:pt x="1992400" y="739080"/>
                  <a:pt x="1991060" y="739080"/>
                </a:cubicBezTo>
                <a:cubicBezTo>
                  <a:pt x="1989497" y="739080"/>
                  <a:pt x="1987935" y="739397"/>
                  <a:pt x="1986372" y="740029"/>
                </a:cubicBezTo>
                <a:cubicBezTo>
                  <a:pt x="1984809" y="740662"/>
                  <a:pt x="1983191" y="741648"/>
                  <a:pt x="1981517" y="742987"/>
                </a:cubicBezTo>
                <a:cubicBezTo>
                  <a:pt x="1979842" y="744326"/>
                  <a:pt x="1978093" y="746112"/>
                  <a:pt x="1976270" y="748345"/>
                </a:cubicBezTo>
                <a:cubicBezTo>
                  <a:pt x="1974447" y="750577"/>
                  <a:pt x="1972494" y="753331"/>
                  <a:pt x="1970410" y="756605"/>
                </a:cubicBezTo>
                <a:lnTo>
                  <a:pt x="1970410" y="818666"/>
                </a:lnTo>
                <a:cubicBezTo>
                  <a:pt x="1970410" y="819410"/>
                  <a:pt x="1970187" y="820061"/>
                  <a:pt x="1969740" y="820619"/>
                </a:cubicBezTo>
                <a:cubicBezTo>
                  <a:pt x="1969294" y="821178"/>
                  <a:pt x="1968531" y="821643"/>
                  <a:pt x="1967452" y="822015"/>
                </a:cubicBezTo>
                <a:cubicBezTo>
                  <a:pt x="1966373" y="822387"/>
                  <a:pt x="1964941" y="822666"/>
                  <a:pt x="1963155" y="822852"/>
                </a:cubicBezTo>
                <a:cubicBezTo>
                  <a:pt x="1961369" y="823038"/>
                  <a:pt x="1959099" y="823131"/>
                  <a:pt x="1956346" y="823131"/>
                </a:cubicBezTo>
                <a:cubicBezTo>
                  <a:pt x="1953593" y="823131"/>
                  <a:pt x="1951323" y="823038"/>
                  <a:pt x="1949537" y="822852"/>
                </a:cubicBezTo>
                <a:cubicBezTo>
                  <a:pt x="1947751" y="822666"/>
                  <a:pt x="1946319" y="822387"/>
                  <a:pt x="1945240" y="822015"/>
                </a:cubicBezTo>
                <a:cubicBezTo>
                  <a:pt x="1944161" y="821643"/>
                  <a:pt x="1943398" y="821178"/>
                  <a:pt x="1942951" y="820619"/>
                </a:cubicBezTo>
                <a:cubicBezTo>
                  <a:pt x="1942505" y="820061"/>
                  <a:pt x="1942282" y="819410"/>
                  <a:pt x="1942282" y="818666"/>
                </a:cubicBezTo>
                <a:lnTo>
                  <a:pt x="1942282" y="719100"/>
                </a:lnTo>
                <a:cubicBezTo>
                  <a:pt x="1942282" y="718356"/>
                  <a:pt x="1942468" y="717705"/>
                  <a:pt x="1942840" y="717147"/>
                </a:cubicBezTo>
                <a:cubicBezTo>
                  <a:pt x="1943212" y="716589"/>
                  <a:pt x="1943882" y="716124"/>
                  <a:pt x="1944849" y="715751"/>
                </a:cubicBezTo>
                <a:cubicBezTo>
                  <a:pt x="1945816" y="715379"/>
                  <a:pt x="1947063" y="715100"/>
                  <a:pt x="1948588" y="714914"/>
                </a:cubicBezTo>
                <a:cubicBezTo>
                  <a:pt x="1950114" y="714728"/>
                  <a:pt x="1952030" y="714635"/>
                  <a:pt x="1954337" y="714635"/>
                </a:cubicBezTo>
                <a:cubicBezTo>
                  <a:pt x="1956718" y="714635"/>
                  <a:pt x="1958690" y="714728"/>
                  <a:pt x="1960253" y="714914"/>
                </a:cubicBezTo>
                <a:cubicBezTo>
                  <a:pt x="1961815" y="715100"/>
                  <a:pt x="1963025" y="715379"/>
                  <a:pt x="1963880" y="715751"/>
                </a:cubicBezTo>
                <a:cubicBezTo>
                  <a:pt x="1964736" y="716124"/>
                  <a:pt x="1965350" y="716589"/>
                  <a:pt x="1965722" y="717147"/>
                </a:cubicBezTo>
                <a:cubicBezTo>
                  <a:pt x="1966094" y="717705"/>
                  <a:pt x="1966280" y="718356"/>
                  <a:pt x="1966280" y="719100"/>
                </a:cubicBezTo>
                <a:lnTo>
                  <a:pt x="1966280" y="731490"/>
                </a:lnTo>
                <a:cubicBezTo>
                  <a:pt x="1968885" y="727769"/>
                  <a:pt x="1971340" y="724700"/>
                  <a:pt x="1973647" y="722281"/>
                </a:cubicBezTo>
                <a:cubicBezTo>
                  <a:pt x="1975954" y="719863"/>
                  <a:pt x="1978149" y="717947"/>
                  <a:pt x="1980233" y="716533"/>
                </a:cubicBezTo>
                <a:cubicBezTo>
                  <a:pt x="1982316" y="715119"/>
                  <a:pt x="1984400" y="714133"/>
                  <a:pt x="1986484" y="713575"/>
                </a:cubicBezTo>
                <a:cubicBezTo>
                  <a:pt x="1988567" y="713017"/>
                  <a:pt x="1990651" y="712738"/>
                  <a:pt x="1992734" y="712738"/>
                </a:cubicBezTo>
                <a:close/>
                <a:moveTo>
                  <a:pt x="1872965" y="712738"/>
                </a:moveTo>
                <a:cubicBezTo>
                  <a:pt x="1881299" y="712738"/>
                  <a:pt x="1888424" y="713966"/>
                  <a:pt x="1894340" y="716421"/>
                </a:cubicBezTo>
                <a:cubicBezTo>
                  <a:pt x="1900256" y="718877"/>
                  <a:pt x="1905112" y="722281"/>
                  <a:pt x="1908907" y="726635"/>
                </a:cubicBezTo>
                <a:cubicBezTo>
                  <a:pt x="1912702" y="730988"/>
                  <a:pt x="1915493" y="736141"/>
                  <a:pt x="1917279" y="742094"/>
                </a:cubicBezTo>
                <a:cubicBezTo>
                  <a:pt x="1919065" y="748047"/>
                  <a:pt x="1919957" y="754521"/>
                  <a:pt x="1919957" y="761516"/>
                </a:cubicBezTo>
                <a:lnTo>
                  <a:pt x="1919957" y="765981"/>
                </a:lnTo>
                <a:cubicBezTo>
                  <a:pt x="1919957" y="769404"/>
                  <a:pt x="1919195" y="771934"/>
                  <a:pt x="1917669" y="773571"/>
                </a:cubicBezTo>
                <a:cubicBezTo>
                  <a:pt x="1916144" y="775208"/>
                  <a:pt x="1914042" y="776027"/>
                  <a:pt x="1911363" y="776027"/>
                </a:cubicBezTo>
                <a:lnTo>
                  <a:pt x="1850752" y="776027"/>
                </a:lnTo>
                <a:cubicBezTo>
                  <a:pt x="1850752" y="780268"/>
                  <a:pt x="1851255" y="784119"/>
                  <a:pt x="1852259" y="787580"/>
                </a:cubicBezTo>
                <a:cubicBezTo>
                  <a:pt x="1853264" y="791040"/>
                  <a:pt x="1854864" y="793979"/>
                  <a:pt x="1857059" y="796398"/>
                </a:cubicBezTo>
                <a:cubicBezTo>
                  <a:pt x="1859254" y="798816"/>
                  <a:pt x="1862082" y="800658"/>
                  <a:pt x="1865542" y="801923"/>
                </a:cubicBezTo>
                <a:cubicBezTo>
                  <a:pt x="1869003" y="803188"/>
                  <a:pt x="1873151" y="803821"/>
                  <a:pt x="1877988" y="803821"/>
                </a:cubicBezTo>
                <a:cubicBezTo>
                  <a:pt x="1882899" y="803821"/>
                  <a:pt x="1887215" y="803467"/>
                  <a:pt x="1890936" y="802760"/>
                </a:cubicBezTo>
                <a:cubicBezTo>
                  <a:pt x="1894657" y="802053"/>
                  <a:pt x="1897875" y="801272"/>
                  <a:pt x="1900591" y="800416"/>
                </a:cubicBezTo>
                <a:cubicBezTo>
                  <a:pt x="1903307" y="799560"/>
                  <a:pt x="1905559" y="798779"/>
                  <a:pt x="1907344" y="798072"/>
                </a:cubicBezTo>
                <a:cubicBezTo>
                  <a:pt x="1909130" y="797365"/>
                  <a:pt x="1910581" y="797012"/>
                  <a:pt x="1911698" y="797012"/>
                </a:cubicBezTo>
                <a:cubicBezTo>
                  <a:pt x="1912367" y="797012"/>
                  <a:pt x="1912925" y="797142"/>
                  <a:pt x="1913372" y="797402"/>
                </a:cubicBezTo>
                <a:cubicBezTo>
                  <a:pt x="1913818" y="797663"/>
                  <a:pt x="1914190" y="798128"/>
                  <a:pt x="1914488" y="798798"/>
                </a:cubicBezTo>
                <a:cubicBezTo>
                  <a:pt x="1914786" y="799467"/>
                  <a:pt x="1914990" y="800416"/>
                  <a:pt x="1915102" y="801644"/>
                </a:cubicBezTo>
                <a:cubicBezTo>
                  <a:pt x="1915214" y="802872"/>
                  <a:pt x="1915269" y="804416"/>
                  <a:pt x="1915269" y="806276"/>
                </a:cubicBezTo>
                <a:cubicBezTo>
                  <a:pt x="1915269" y="807913"/>
                  <a:pt x="1915232" y="809309"/>
                  <a:pt x="1915158" y="810462"/>
                </a:cubicBezTo>
                <a:cubicBezTo>
                  <a:pt x="1915083" y="811615"/>
                  <a:pt x="1914971" y="812601"/>
                  <a:pt x="1914823" y="813420"/>
                </a:cubicBezTo>
                <a:cubicBezTo>
                  <a:pt x="1914674" y="814238"/>
                  <a:pt x="1914451" y="814927"/>
                  <a:pt x="1914153" y="815485"/>
                </a:cubicBezTo>
                <a:cubicBezTo>
                  <a:pt x="1913855" y="816043"/>
                  <a:pt x="1913465" y="816583"/>
                  <a:pt x="1912981" y="817103"/>
                </a:cubicBezTo>
                <a:cubicBezTo>
                  <a:pt x="1912498" y="817624"/>
                  <a:pt x="1911176" y="818331"/>
                  <a:pt x="1909019" y="819224"/>
                </a:cubicBezTo>
                <a:cubicBezTo>
                  <a:pt x="1906861" y="820117"/>
                  <a:pt x="1904107" y="820992"/>
                  <a:pt x="1900759" y="821847"/>
                </a:cubicBezTo>
                <a:cubicBezTo>
                  <a:pt x="1897410" y="822703"/>
                  <a:pt x="1893578" y="823447"/>
                  <a:pt x="1889262" y="824080"/>
                </a:cubicBezTo>
                <a:cubicBezTo>
                  <a:pt x="1884946" y="824712"/>
                  <a:pt x="1880332" y="825029"/>
                  <a:pt x="1875421" y="825029"/>
                </a:cubicBezTo>
                <a:cubicBezTo>
                  <a:pt x="1866566" y="825029"/>
                  <a:pt x="1858808" y="823912"/>
                  <a:pt x="1852148" y="821680"/>
                </a:cubicBezTo>
                <a:cubicBezTo>
                  <a:pt x="1845488" y="819447"/>
                  <a:pt x="1839925" y="816062"/>
                  <a:pt x="1835460" y="811522"/>
                </a:cubicBezTo>
                <a:cubicBezTo>
                  <a:pt x="1830995" y="806983"/>
                  <a:pt x="1827665" y="801253"/>
                  <a:pt x="1825470" y="794333"/>
                </a:cubicBezTo>
                <a:cubicBezTo>
                  <a:pt x="1823275" y="787412"/>
                  <a:pt x="1822177" y="779301"/>
                  <a:pt x="1822177" y="769999"/>
                </a:cubicBezTo>
                <a:cubicBezTo>
                  <a:pt x="1822177" y="761144"/>
                  <a:pt x="1823331" y="753163"/>
                  <a:pt x="1825638" y="746057"/>
                </a:cubicBezTo>
                <a:cubicBezTo>
                  <a:pt x="1827944" y="738950"/>
                  <a:pt x="1831293" y="732923"/>
                  <a:pt x="1835683" y="727974"/>
                </a:cubicBezTo>
                <a:cubicBezTo>
                  <a:pt x="1840074" y="723025"/>
                  <a:pt x="1845413" y="719249"/>
                  <a:pt x="1851701" y="716644"/>
                </a:cubicBezTo>
                <a:cubicBezTo>
                  <a:pt x="1857989" y="714040"/>
                  <a:pt x="1865077" y="712738"/>
                  <a:pt x="1872965" y="712738"/>
                </a:cubicBezTo>
                <a:close/>
                <a:moveTo>
                  <a:pt x="1021184" y="712738"/>
                </a:moveTo>
                <a:cubicBezTo>
                  <a:pt x="1022152" y="712738"/>
                  <a:pt x="1023194" y="712794"/>
                  <a:pt x="1024310" y="712905"/>
                </a:cubicBezTo>
                <a:cubicBezTo>
                  <a:pt x="1025426" y="713017"/>
                  <a:pt x="1026580" y="713203"/>
                  <a:pt x="1027770" y="713463"/>
                </a:cubicBezTo>
                <a:cubicBezTo>
                  <a:pt x="1028961" y="713724"/>
                  <a:pt x="1030003" y="714021"/>
                  <a:pt x="1030895" y="714356"/>
                </a:cubicBezTo>
                <a:cubicBezTo>
                  <a:pt x="1031788" y="714691"/>
                  <a:pt x="1032439" y="715045"/>
                  <a:pt x="1032849" y="715417"/>
                </a:cubicBezTo>
                <a:cubicBezTo>
                  <a:pt x="1033258" y="715789"/>
                  <a:pt x="1033556" y="716198"/>
                  <a:pt x="1033742" y="716644"/>
                </a:cubicBezTo>
                <a:cubicBezTo>
                  <a:pt x="1033928" y="717091"/>
                  <a:pt x="1034095" y="717705"/>
                  <a:pt x="1034244" y="718486"/>
                </a:cubicBezTo>
                <a:cubicBezTo>
                  <a:pt x="1034393" y="719268"/>
                  <a:pt x="1034504" y="720440"/>
                  <a:pt x="1034579" y="722002"/>
                </a:cubicBezTo>
                <a:cubicBezTo>
                  <a:pt x="1034653" y="723565"/>
                  <a:pt x="1034691" y="725686"/>
                  <a:pt x="1034691" y="728365"/>
                </a:cubicBezTo>
                <a:cubicBezTo>
                  <a:pt x="1034691" y="731044"/>
                  <a:pt x="1034616" y="733239"/>
                  <a:pt x="1034467" y="734950"/>
                </a:cubicBezTo>
                <a:cubicBezTo>
                  <a:pt x="1034318" y="736662"/>
                  <a:pt x="1034095" y="738001"/>
                  <a:pt x="1033798" y="738969"/>
                </a:cubicBezTo>
                <a:cubicBezTo>
                  <a:pt x="1033500" y="739936"/>
                  <a:pt x="1033109" y="740606"/>
                  <a:pt x="1032625" y="740978"/>
                </a:cubicBezTo>
                <a:cubicBezTo>
                  <a:pt x="1032142" y="741350"/>
                  <a:pt x="1031528" y="741536"/>
                  <a:pt x="1030784" y="741536"/>
                </a:cubicBezTo>
                <a:cubicBezTo>
                  <a:pt x="1030189" y="741536"/>
                  <a:pt x="1029519" y="741406"/>
                  <a:pt x="1028774" y="741145"/>
                </a:cubicBezTo>
                <a:cubicBezTo>
                  <a:pt x="1028031" y="740885"/>
                  <a:pt x="1027193" y="740606"/>
                  <a:pt x="1026263" y="740308"/>
                </a:cubicBezTo>
                <a:cubicBezTo>
                  <a:pt x="1025333" y="740010"/>
                  <a:pt x="1024310" y="739731"/>
                  <a:pt x="1023194" y="739471"/>
                </a:cubicBezTo>
                <a:cubicBezTo>
                  <a:pt x="1022077" y="739211"/>
                  <a:pt x="1020850" y="739080"/>
                  <a:pt x="1019510" y="739080"/>
                </a:cubicBezTo>
                <a:cubicBezTo>
                  <a:pt x="1017947" y="739080"/>
                  <a:pt x="1016385" y="739397"/>
                  <a:pt x="1014822" y="740029"/>
                </a:cubicBezTo>
                <a:cubicBezTo>
                  <a:pt x="1013259" y="740662"/>
                  <a:pt x="1011641" y="741648"/>
                  <a:pt x="1009967" y="742987"/>
                </a:cubicBezTo>
                <a:cubicBezTo>
                  <a:pt x="1008292" y="744326"/>
                  <a:pt x="1006543" y="746112"/>
                  <a:pt x="1004720" y="748345"/>
                </a:cubicBezTo>
                <a:cubicBezTo>
                  <a:pt x="1002897" y="750577"/>
                  <a:pt x="1000944" y="753331"/>
                  <a:pt x="998860" y="756605"/>
                </a:cubicBezTo>
                <a:lnTo>
                  <a:pt x="998860" y="818666"/>
                </a:lnTo>
                <a:cubicBezTo>
                  <a:pt x="998860" y="819410"/>
                  <a:pt x="998637" y="820061"/>
                  <a:pt x="998190" y="820619"/>
                </a:cubicBezTo>
                <a:cubicBezTo>
                  <a:pt x="997744" y="821178"/>
                  <a:pt x="996981" y="821643"/>
                  <a:pt x="995902" y="822015"/>
                </a:cubicBezTo>
                <a:cubicBezTo>
                  <a:pt x="994823" y="822387"/>
                  <a:pt x="993391" y="822666"/>
                  <a:pt x="991605" y="822852"/>
                </a:cubicBezTo>
                <a:cubicBezTo>
                  <a:pt x="989819" y="823038"/>
                  <a:pt x="987549" y="823131"/>
                  <a:pt x="984796" y="823131"/>
                </a:cubicBezTo>
                <a:cubicBezTo>
                  <a:pt x="982043" y="823131"/>
                  <a:pt x="979773" y="823038"/>
                  <a:pt x="977987" y="822852"/>
                </a:cubicBezTo>
                <a:cubicBezTo>
                  <a:pt x="976201" y="822666"/>
                  <a:pt x="974769" y="822387"/>
                  <a:pt x="973690" y="822015"/>
                </a:cubicBezTo>
                <a:cubicBezTo>
                  <a:pt x="972611" y="821643"/>
                  <a:pt x="971848" y="821178"/>
                  <a:pt x="971401" y="820619"/>
                </a:cubicBezTo>
                <a:cubicBezTo>
                  <a:pt x="970955" y="820061"/>
                  <a:pt x="970732" y="819410"/>
                  <a:pt x="970732" y="818666"/>
                </a:cubicBezTo>
                <a:lnTo>
                  <a:pt x="970732" y="719100"/>
                </a:lnTo>
                <a:cubicBezTo>
                  <a:pt x="970732" y="718356"/>
                  <a:pt x="970918" y="717705"/>
                  <a:pt x="971290" y="717147"/>
                </a:cubicBezTo>
                <a:cubicBezTo>
                  <a:pt x="971662" y="716589"/>
                  <a:pt x="972332" y="716124"/>
                  <a:pt x="973299" y="715751"/>
                </a:cubicBezTo>
                <a:cubicBezTo>
                  <a:pt x="974266" y="715379"/>
                  <a:pt x="975513" y="715100"/>
                  <a:pt x="977038" y="714914"/>
                </a:cubicBezTo>
                <a:cubicBezTo>
                  <a:pt x="978564" y="714728"/>
                  <a:pt x="980480" y="714635"/>
                  <a:pt x="982787" y="714635"/>
                </a:cubicBezTo>
                <a:cubicBezTo>
                  <a:pt x="985168" y="714635"/>
                  <a:pt x="987140" y="714728"/>
                  <a:pt x="988703" y="714914"/>
                </a:cubicBezTo>
                <a:cubicBezTo>
                  <a:pt x="990265" y="715100"/>
                  <a:pt x="991475" y="715379"/>
                  <a:pt x="992330" y="715751"/>
                </a:cubicBezTo>
                <a:cubicBezTo>
                  <a:pt x="993186" y="716124"/>
                  <a:pt x="993800" y="716589"/>
                  <a:pt x="994172" y="717147"/>
                </a:cubicBezTo>
                <a:cubicBezTo>
                  <a:pt x="994544" y="717705"/>
                  <a:pt x="994730" y="718356"/>
                  <a:pt x="994730" y="719100"/>
                </a:cubicBezTo>
                <a:lnTo>
                  <a:pt x="994730" y="731490"/>
                </a:lnTo>
                <a:cubicBezTo>
                  <a:pt x="997335" y="727769"/>
                  <a:pt x="999790" y="724700"/>
                  <a:pt x="1002097" y="722281"/>
                </a:cubicBezTo>
                <a:cubicBezTo>
                  <a:pt x="1004404" y="719863"/>
                  <a:pt x="1006599" y="717947"/>
                  <a:pt x="1008683" y="716533"/>
                </a:cubicBezTo>
                <a:cubicBezTo>
                  <a:pt x="1010766" y="715119"/>
                  <a:pt x="1012850" y="714133"/>
                  <a:pt x="1014934" y="713575"/>
                </a:cubicBezTo>
                <a:cubicBezTo>
                  <a:pt x="1017017" y="713017"/>
                  <a:pt x="1019101" y="712738"/>
                  <a:pt x="1021184" y="712738"/>
                </a:cubicBezTo>
                <a:close/>
                <a:moveTo>
                  <a:pt x="615367" y="703920"/>
                </a:moveTo>
                <a:lnTo>
                  <a:pt x="638250" y="703920"/>
                </a:lnTo>
                <a:lnTo>
                  <a:pt x="638250" y="726802"/>
                </a:lnTo>
                <a:lnTo>
                  <a:pt x="615367" y="726802"/>
                </a:lnTo>
                <a:close/>
                <a:moveTo>
                  <a:pt x="534628" y="701241"/>
                </a:moveTo>
                <a:cubicBezTo>
                  <a:pt x="550478" y="701241"/>
                  <a:pt x="563426" y="706636"/>
                  <a:pt x="573472" y="717426"/>
                </a:cubicBezTo>
                <a:cubicBezTo>
                  <a:pt x="583518" y="728216"/>
                  <a:pt x="588541" y="743396"/>
                  <a:pt x="588541" y="762967"/>
                </a:cubicBezTo>
                <a:cubicBezTo>
                  <a:pt x="588541" y="764158"/>
                  <a:pt x="588504" y="765944"/>
                  <a:pt x="588429" y="768325"/>
                </a:cubicBezTo>
                <a:lnTo>
                  <a:pt x="500026" y="768325"/>
                </a:lnTo>
                <a:cubicBezTo>
                  <a:pt x="500770" y="781347"/>
                  <a:pt x="504453" y="791319"/>
                  <a:pt x="511076" y="798239"/>
                </a:cubicBezTo>
                <a:cubicBezTo>
                  <a:pt x="517699" y="805160"/>
                  <a:pt x="525959" y="808620"/>
                  <a:pt x="535856" y="808620"/>
                </a:cubicBezTo>
                <a:cubicBezTo>
                  <a:pt x="543223" y="808620"/>
                  <a:pt x="549511" y="806685"/>
                  <a:pt x="554720" y="802816"/>
                </a:cubicBezTo>
                <a:cubicBezTo>
                  <a:pt x="559929" y="798946"/>
                  <a:pt x="564059" y="792770"/>
                  <a:pt x="567110" y="784287"/>
                </a:cubicBezTo>
                <a:lnTo>
                  <a:pt x="587871" y="786854"/>
                </a:lnTo>
                <a:cubicBezTo>
                  <a:pt x="584597" y="798984"/>
                  <a:pt x="578532" y="808397"/>
                  <a:pt x="569677" y="815094"/>
                </a:cubicBezTo>
                <a:cubicBezTo>
                  <a:pt x="560822" y="821792"/>
                  <a:pt x="549511" y="825140"/>
                  <a:pt x="535744" y="825140"/>
                </a:cubicBezTo>
                <a:cubicBezTo>
                  <a:pt x="518406" y="825140"/>
                  <a:pt x="504658" y="819801"/>
                  <a:pt x="494500" y="809123"/>
                </a:cubicBezTo>
                <a:cubicBezTo>
                  <a:pt x="484343" y="798444"/>
                  <a:pt x="479264" y="783468"/>
                  <a:pt x="479264" y="764195"/>
                </a:cubicBezTo>
                <a:cubicBezTo>
                  <a:pt x="479264" y="744252"/>
                  <a:pt x="484399" y="728774"/>
                  <a:pt x="494668" y="717761"/>
                </a:cubicBezTo>
                <a:cubicBezTo>
                  <a:pt x="504937" y="706747"/>
                  <a:pt x="518257" y="701241"/>
                  <a:pt x="534628" y="701241"/>
                </a:cubicBezTo>
                <a:close/>
                <a:moveTo>
                  <a:pt x="349374" y="701241"/>
                </a:moveTo>
                <a:cubicBezTo>
                  <a:pt x="358155" y="701241"/>
                  <a:pt x="365355" y="703064"/>
                  <a:pt x="370973" y="706710"/>
                </a:cubicBezTo>
                <a:cubicBezTo>
                  <a:pt x="376591" y="710356"/>
                  <a:pt x="380554" y="715454"/>
                  <a:pt x="382861" y="722002"/>
                </a:cubicBezTo>
                <a:cubicBezTo>
                  <a:pt x="392237" y="708161"/>
                  <a:pt x="404441" y="701241"/>
                  <a:pt x="419472" y="701241"/>
                </a:cubicBezTo>
                <a:cubicBezTo>
                  <a:pt x="431230" y="701241"/>
                  <a:pt x="440271" y="704496"/>
                  <a:pt x="446596" y="711008"/>
                </a:cubicBezTo>
                <a:cubicBezTo>
                  <a:pt x="452921" y="717519"/>
                  <a:pt x="456084" y="727546"/>
                  <a:pt x="456084" y="741089"/>
                </a:cubicBezTo>
                <a:lnTo>
                  <a:pt x="456084" y="822461"/>
                </a:lnTo>
                <a:lnTo>
                  <a:pt x="436104" y="822461"/>
                </a:lnTo>
                <a:lnTo>
                  <a:pt x="436104" y="747787"/>
                </a:lnTo>
                <a:cubicBezTo>
                  <a:pt x="436104" y="739750"/>
                  <a:pt x="435453" y="733964"/>
                  <a:pt x="434151" y="730430"/>
                </a:cubicBezTo>
                <a:cubicBezTo>
                  <a:pt x="432848" y="726895"/>
                  <a:pt x="430485" y="724049"/>
                  <a:pt x="427063" y="721891"/>
                </a:cubicBezTo>
                <a:cubicBezTo>
                  <a:pt x="423639" y="719733"/>
                  <a:pt x="419621" y="718654"/>
                  <a:pt x="415007" y="718654"/>
                </a:cubicBezTo>
                <a:cubicBezTo>
                  <a:pt x="406673" y="718654"/>
                  <a:pt x="399753" y="721426"/>
                  <a:pt x="394246" y="726969"/>
                </a:cubicBezTo>
                <a:cubicBezTo>
                  <a:pt x="388739" y="732513"/>
                  <a:pt x="385986" y="741387"/>
                  <a:pt x="385986" y="753591"/>
                </a:cubicBezTo>
                <a:lnTo>
                  <a:pt x="385986" y="822461"/>
                </a:lnTo>
                <a:lnTo>
                  <a:pt x="365894" y="822461"/>
                </a:lnTo>
                <a:lnTo>
                  <a:pt x="365894" y="745443"/>
                </a:lnTo>
                <a:cubicBezTo>
                  <a:pt x="365894" y="736513"/>
                  <a:pt x="364257" y="729816"/>
                  <a:pt x="360983" y="725351"/>
                </a:cubicBezTo>
                <a:cubicBezTo>
                  <a:pt x="357709" y="720886"/>
                  <a:pt x="352351" y="718654"/>
                  <a:pt x="344909" y="718654"/>
                </a:cubicBezTo>
                <a:cubicBezTo>
                  <a:pt x="339254" y="718654"/>
                  <a:pt x="334026" y="720142"/>
                  <a:pt x="329227" y="723118"/>
                </a:cubicBezTo>
                <a:cubicBezTo>
                  <a:pt x="324427" y="726095"/>
                  <a:pt x="320948" y="730448"/>
                  <a:pt x="318790" y="736178"/>
                </a:cubicBezTo>
                <a:cubicBezTo>
                  <a:pt x="316632" y="741908"/>
                  <a:pt x="315553" y="750168"/>
                  <a:pt x="315553" y="760958"/>
                </a:cubicBezTo>
                <a:lnTo>
                  <a:pt x="315553" y="822461"/>
                </a:lnTo>
                <a:lnTo>
                  <a:pt x="295461" y="822461"/>
                </a:lnTo>
                <a:lnTo>
                  <a:pt x="295461" y="703920"/>
                </a:lnTo>
                <a:lnTo>
                  <a:pt x="313432" y="703920"/>
                </a:lnTo>
                <a:lnTo>
                  <a:pt x="313432" y="720551"/>
                </a:lnTo>
                <a:cubicBezTo>
                  <a:pt x="317153" y="714747"/>
                  <a:pt x="322102" y="710077"/>
                  <a:pt x="328278" y="706543"/>
                </a:cubicBezTo>
                <a:cubicBezTo>
                  <a:pt x="334454" y="703008"/>
                  <a:pt x="341486" y="701241"/>
                  <a:pt x="349374" y="701241"/>
                </a:cubicBezTo>
                <a:close/>
                <a:moveTo>
                  <a:pt x="221754" y="701241"/>
                </a:moveTo>
                <a:cubicBezTo>
                  <a:pt x="231875" y="701241"/>
                  <a:pt x="240097" y="702431"/>
                  <a:pt x="246422" y="704813"/>
                </a:cubicBezTo>
                <a:cubicBezTo>
                  <a:pt x="252748" y="707194"/>
                  <a:pt x="257399" y="710189"/>
                  <a:pt x="260375" y="713798"/>
                </a:cubicBezTo>
                <a:cubicBezTo>
                  <a:pt x="263352" y="717407"/>
                  <a:pt x="265435" y="721965"/>
                  <a:pt x="266626" y="727472"/>
                </a:cubicBezTo>
                <a:cubicBezTo>
                  <a:pt x="267296" y="730895"/>
                  <a:pt x="267631" y="737071"/>
                  <a:pt x="267631" y="746001"/>
                </a:cubicBezTo>
                <a:lnTo>
                  <a:pt x="267631" y="772790"/>
                </a:lnTo>
                <a:cubicBezTo>
                  <a:pt x="267631" y="791468"/>
                  <a:pt x="268058" y="803281"/>
                  <a:pt x="268914" y="808230"/>
                </a:cubicBezTo>
                <a:cubicBezTo>
                  <a:pt x="269770" y="813178"/>
                  <a:pt x="271463" y="817922"/>
                  <a:pt x="273993" y="822461"/>
                </a:cubicBezTo>
                <a:lnTo>
                  <a:pt x="253008" y="822461"/>
                </a:lnTo>
                <a:cubicBezTo>
                  <a:pt x="250925" y="818294"/>
                  <a:pt x="249585" y="813420"/>
                  <a:pt x="248990" y="807839"/>
                </a:cubicBezTo>
                <a:cubicBezTo>
                  <a:pt x="241548" y="814164"/>
                  <a:pt x="234386" y="818629"/>
                  <a:pt x="227503" y="821233"/>
                </a:cubicBezTo>
                <a:cubicBezTo>
                  <a:pt x="220619" y="823838"/>
                  <a:pt x="213234" y="825140"/>
                  <a:pt x="205346" y="825140"/>
                </a:cubicBezTo>
                <a:cubicBezTo>
                  <a:pt x="192323" y="825140"/>
                  <a:pt x="182315" y="821959"/>
                  <a:pt x="175320" y="815597"/>
                </a:cubicBezTo>
                <a:cubicBezTo>
                  <a:pt x="168325" y="809234"/>
                  <a:pt x="164827" y="801104"/>
                  <a:pt x="164827" y="791207"/>
                </a:cubicBezTo>
                <a:cubicBezTo>
                  <a:pt x="164827" y="785403"/>
                  <a:pt x="166148" y="780101"/>
                  <a:pt x="168790" y="775301"/>
                </a:cubicBezTo>
                <a:cubicBezTo>
                  <a:pt x="171432" y="770502"/>
                  <a:pt x="174892" y="766651"/>
                  <a:pt x="179171" y="763749"/>
                </a:cubicBezTo>
                <a:cubicBezTo>
                  <a:pt x="183450" y="760846"/>
                  <a:pt x="188268" y="758651"/>
                  <a:pt x="193626" y="757163"/>
                </a:cubicBezTo>
                <a:cubicBezTo>
                  <a:pt x="197570" y="756121"/>
                  <a:pt x="203523" y="755117"/>
                  <a:pt x="211485" y="754149"/>
                </a:cubicBezTo>
                <a:cubicBezTo>
                  <a:pt x="227707" y="752214"/>
                  <a:pt x="239651" y="749908"/>
                  <a:pt x="247315" y="747229"/>
                </a:cubicBezTo>
                <a:cubicBezTo>
                  <a:pt x="247390" y="744475"/>
                  <a:pt x="247427" y="742727"/>
                  <a:pt x="247427" y="741982"/>
                </a:cubicBezTo>
                <a:cubicBezTo>
                  <a:pt x="247427" y="733797"/>
                  <a:pt x="245530" y="728030"/>
                  <a:pt x="241734" y="724681"/>
                </a:cubicBezTo>
                <a:cubicBezTo>
                  <a:pt x="236600" y="720142"/>
                  <a:pt x="228972" y="717872"/>
                  <a:pt x="218852" y="717872"/>
                </a:cubicBezTo>
                <a:cubicBezTo>
                  <a:pt x="209401" y="717872"/>
                  <a:pt x="202425" y="719528"/>
                  <a:pt x="197923" y="722839"/>
                </a:cubicBezTo>
                <a:cubicBezTo>
                  <a:pt x="193421" y="726151"/>
                  <a:pt x="190091" y="732011"/>
                  <a:pt x="187933" y="740420"/>
                </a:cubicBezTo>
                <a:lnTo>
                  <a:pt x="168288" y="737741"/>
                </a:lnTo>
                <a:cubicBezTo>
                  <a:pt x="170074" y="729332"/>
                  <a:pt x="173013" y="722542"/>
                  <a:pt x="177106" y="717370"/>
                </a:cubicBezTo>
                <a:cubicBezTo>
                  <a:pt x="181198" y="712198"/>
                  <a:pt x="187114" y="708217"/>
                  <a:pt x="194853" y="705427"/>
                </a:cubicBezTo>
                <a:cubicBezTo>
                  <a:pt x="202593" y="702636"/>
                  <a:pt x="211559" y="701241"/>
                  <a:pt x="221754" y="701241"/>
                </a:cubicBezTo>
                <a:close/>
                <a:moveTo>
                  <a:pt x="5537410" y="695920"/>
                </a:moveTo>
                <a:cubicBezTo>
                  <a:pt x="5533243" y="695920"/>
                  <a:pt x="5529597" y="696683"/>
                  <a:pt x="5526471" y="698209"/>
                </a:cubicBezTo>
                <a:cubicBezTo>
                  <a:pt x="5523346" y="699734"/>
                  <a:pt x="5520779" y="701966"/>
                  <a:pt x="5518769" y="704906"/>
                </a:cubicBezTo>
                <a:cubicBezTo>
                  <a:pt x="5516760" y="707845"/>
                  <a:pt x="5515253" y="711380"/>
                  <a:pt x="5514249" y="715510"/>
                </a:cubicBezTo>
                <a:cubicBezTo>
                  <a:pt x="5513244" y="719640"/>
                  <a:pt x="5512742" y="724346"/>
                  <a:pt x="5512742" y="729630"/>
                </a:cubicBezTo>
                <a:cubicBezTo>
                  <a:pt x="5512742" y="734541"/>
                  <a:pt x="5513151" y="739062"/>
                  <a:pt x="5513970" y="743192"/>
                </a:cubicBezTo>
                <a:cubicBezTo>
                  <a:pt x="5514788" y="747322"/>
                  <a:pt x="5516109" y="750912"/>
                  <a:pt x="5517932" y="753963"/>
                </a:cubicBezTo>
                <a:cubicBezTo>
                  <a:pt x="5519755" y="757014"/>
                  <a:pt x="5522230" y="759377"/>
                  <a:pt x="5525355" y="761051"/>
                </a:cubicBezTo>
                <a:cubicBezTo>
                  <a:pt x="5528480" y="762726"/>
                  <a:pt x="5532350" y="763563"/>
                  <a:pt x="5536964" y="763563"/>
                </a:cubicBezTo>
                <a:cubicBezTo>
                  <a:pt x="5541205" y="763563"/>
                  <a:pt x="5544889" y="762800"/>
                  <a:pt x="5548014" y="761274"/>
                </a:cubicBezTo>
                <a:cubicBezTo>
                  <a:pt x="5551139" y="759749"/>
                  <a:pt x="5553707" y="757535"/>
                  <a:pt x="5555716" y="754633"/>
                </a:cubicBezTo>
                <a:cubicBezTo>
                  <a:pt x="5557725" y="751731"/>
                  <a:pt x="5559213" y="748215"/>
                  <a:pt x="5560181" y="744085"/>
                </a:cubicBezTo>
                <a:cubicBezTo>
                  <a:pt x="5561148" y="739955"/>
                  <a:pt x="5561632" y="735248"/>
                  <a:pt x="5561632" y="729965"/>
                </a:cubicBezTo>
                <a:cubicBezTo>
                  <a:pt x="5561632" y="725053"/>
                  <a:pt x="5561241" y="720533"/>
                  <a:pt x="5560460" y="716403"/>
                </a:cubicBezTo>
                <a:cubicBezTo>
                  <a:pt x="5559678" y="712273"/>
                  <a:pt x="5558358" y="708682"/>
                  <a:pt x="5556497" y="705631"/>
                </a:cubicBezTo>
                <a:cubicBezTo>
                  <a:pt x="5554637" y="702580"/>
                  <a:pt x="5552163" y="700199"/>
                  <a:pt x="5549074" y="698488"/>
                </a:cubicBezTo>
                <a:cubicBezTo>
                  <a:pt x="5545986" y="696776"/>
                  <a:pt x="5542098" y="695920"/>
                  <a:pt x="5537410" y="695920"/>
                </a:cubicBezTo>
                <a:close/>
                <a:moveTo>
                  <a:pt x="6743848" y="693576"/>
                </a:moveTo>
                <a:cubicBezTo>
                  <a:pt x="6740276" y="693576"/>
                  <a:pt x="6737169" y="694246"/>
                  <a:pt x="6734528" y="695585"/>
                </a:cubicBezTo>
                <a:cubicBezTo>
                  <a:pt x="6731886" y="696925"/>
                  <a:pt x="6729691" y="698729"/>
                  <a:pt x="6727942" y="700999"/>
                </a:cubicBezTo>
                <a:cubicBezTo>
                  <a:pt x="6726193" y="703269"/>
                  <a:pt x="6724854" y="705948"/>
                  <a:pt x="6723924" y="709036"/>
                </a:cubicBezTo>
                <a:cubicBezTo>
                  <a:pt x="6722993" y="712124"/>
                  <a:pt x="6722454" y="715417"/>
                  <a:pt x="6722305" y="718914"/>
                </a:cubicBezTo>
                <a:lnTo>
                  <a:pt x="6764275" y="718914"/>
                </a:lnTo>
                <a:cubicBezTo>
                  <a:pt x="6764498" y="711026"/>
                  <a:pt x="6762917" y="704831"/>
                  <a:pt x="6759531" y="700329"/>
                </a:cubicBezTo>
                <a:cubicBezTo>
                  <a:pt x="6756145" y="695827"/>
                  <a:pt x="6750917" y="693576"/>
                  <a:pt x="6743848" y="693576"/>
                </a:cubicBezTo>
                <a:close/>
                <a:moveTo>
                  <a:pt x="6629548" y="693576"/>
                </a:moveTo>
                <a:cubicBezTo>
                  <a:pt x="6625976" y="693576"/>
                  <a:pt x="6622869" y="694246"/>
                  <a:pt x="6620228" y="695585"/>
                </a:cubicBezTo>
                <a:cubicBezTo>
                  <a:pt x="6617586" y="696925"/>
                  <a:pt x="6615391" y="698729"/>
                  <a:pt x="6613642" y="700999"/>
                </a:cubicBezTo>
                <a:cubicBezTo>
                  <a:pt x="6611893" y="703269"/>
                  <a:pt x="6610554" y="705948"/>
                  <a:pt x="6609624" y="709036"/>
                </a:cubicBezTo>
                <a:cubicBezTo>
                  <a:pt x="6608693" y="712124"/>
                  <a:pt x="6608154" y="715417"/>
                  <a:pt x="6608005" y="718914"/>
                </a:cubicBezTo>
                <a:lnTo>
                  <a:pt x="6649975" y="718914"/>
                </a:lnTo>
                <a:cubicBezTo>
                  <a:pt x="6650198" y="711026"/>
                  <a:pt x="6648617" y="704831"/>
                  <a:pt x="6645231" y="700329"/>
                </a:cubicBezTo>
                <a:cubicBezTo>
                  <a:pt x="6641845" y="695827"/>
                  <a:pt x="6636617" y="693576"/>
                  <a:pt x="6629548" y="693576"/>
                </a:cubicBezTo>
                <a:close/>
                <a:moveTo>
                  <a:pt x="6372373" y="693576"/>
                </a:moveTo>
                <a:cubicBezTo>
                  <a:pt x="6368801" y="693576"/>
                  <a:pt x="6365694" y="694246"/>
                  <a:pt x="6363053" y="695585"/>
                </a:cubicBezTo>
                <a:cubicBezTo>
                  <a:pt x="6360411" y="696925"/>
                  <a:pt x="6358216" y="698729"/>
                  <a:pt x="6356467" y="700999"/>
                </a:cubicBezTo>
                <a:cubicBezTo>
                  <a:pt x="6354718" y="703269"/>
                  <a:pt x="6353379" y="705948"/>
                  <a:pt x="6352449" y="709036"/>
                </a:cubicBezTo>
                <a:cubicBezTo>
                  <a:pt x="6351519" y="712124"/>
                  <a:pt x="6350979" y="715417"/>
                  <a:pt x="6350830" y="718914"/>
                </a:cubicBezTo>
                <a:lnTo>
                  <a:pt x="6392800" y="718914"/>
                </a:lnTo>
                <a:cubicBezTo>
                  <a:pt x="6393023" y="711026"/>
                  <a:pt x="6391442" y="704831"/>
                  <a:pt x="6388056" y="700329"/>
                </a:cubicBezTo>
                <a:cubicBezTo>
                  <a:pt x="6384670" y="695827"/>
                  <a:pt x="6379442" y="693576"/>
                  <a:pt x="6372373" y="693576"/>
                </a:cubicBezTo>
                <a:close/>
                <a:moveTo>
                  <a:pt x="5206379" y="678731"/>
                </a:moveTo>
                <a:cubicBezTo>
                  <a:pt x="5197152" y="678731"/>
                  <a:pt x="5189394" y="681819"/>
                  <a:pt x="5183106" y="687995"/>
                </a:cubicBezTo>
                <a:cubicBezTo>
                  <a:pt x="5176818" y="694172"/>
                  <a:pt x="5173339" y="702432"/>
                  <a:pt x="5172670" y="712775"/>
                </a:cubicBezTo>
                <a:lnTo>
                  <a:pt x="5238861" y="712775"/>
                </a:lnTo>
                <a:cubicBezTo>
                  <a:pt x="5237968" y="702804"/>
                  <a:pt x="5235438" y="695325"/>
                  <a:pt x="5231271" y="690339"/>
                </a:cubicBezTo>
                <a:cubicBezTo>
                  <a:pt x="5224871" y="682600"/>
                  <a:pt x="5216574" y="678731"/>
                  <a:pt x="5206379" y="678731"/>
                </a:cubicBezTo>
                <a:close/>
                <a:moveTo>
                  <a:pt x="1278732" y="678024"/>
                </a:moveTo>
                <a:lnTo>
                  <a:pt x="1297930" y="678024"/>
                </a:lnTo>
                <a:cubicBezTo>
                  <a:pt x="1301354" y="678024"/>
                  <a:pt x="1304293" y="678303"/>
                  <a:pt x="1306748" y="678861"/>
                </a:cubicBezTo>
                <a:cubicBezTo>
                  <a:pt x="1309204" y="679419"/>
                  <a:pt x="1311325" y="680349"/>
                  <a:pt x="1313111" y="681651"/>
                </a:cubicBezTo>
                <a:cubicBezTo>
                  <a:pt x="1314897" y="682953"/>
                  <a:pt x="1316385" y="684665"/>
                  <a:pt x="1317576" y="686786"/>
                </a:cubicBezTo>
                <a:cubicBezTo>
                  <a:pt x="1318766" y="688907"/>
                  <a:pt x="1319808" y="691530"/>
                  <a:pt x="1320701" y="694655"/>
                </a:cubicBezTo>
                <a:lnTo>
                  <a:pt x="1351955" y="780715"/>
                </a:lnTo>
                <a:lnTo>
                  <a:pt x="1352401" y="780715"/>
                </a:lnTo>
                <a:lnTo>
                  <a:pt x="1384772" y="694878"/>
                </a:lnTo>
                <a:cubicBezTo>
                  <a:pt x="1385739" y="691753"/>
                  <a:pt x="1386799" y="689111"/>
                  <a:pt x="1387953" y="686953"/>
                </a:cubicBezTo>
                <a:cubicBezTo>
                  <a:pt x="1389106" y="684795"/>
                  <a:pt x="1390446" y="683047"/>
                  <a:pt x="1391971" y="681707"/>
                </a:cubicBezTo>
                <a:cubicBezTo>
                  <a:pt x="1393497" y="680368"/>
                  <a:pt x="1395301" y="679419"/>
                  <a:pt x="1397385" y="678861"/>
                </a:cubicBezTo>
                <a:cubicBezTo>
                  <a:pt x="1399468" y="678303"/>
                  <a:pt x="1401887" y="678024"/>
                  <a:pt x="1404640" y="678024"/>
                </a:cubicBezTo>
                <a:lnTo>
                  <a:pt x="1424397" y="678024"/>
                </a:lnTo>
                <a:cubicBezTo>
                  <a:pt x="1426406" y="678024"/>
                  <a:pt x="1428136" y="678284"/>
                  <a:pt x="1429588" y="678805"/>
                </a:cubicBezTo>
                <a:cubicBezTo>
                  <a:pt x="1431039" y="679326"/>
                  <a:pt x="1432229" y="680089"/>
                  <a:pt x="1433159" y="681093"/>
                </a:cubicBezTo>
                <a:cubicBezTo>
                  <a:pt x="1434090" y="682098"/>
                  <a:pt x="1434796" y="683326"/>
                  <a:pt x="1435280" y="684777"/>
                </a:cubicBezTo>
                <a:cubicBezTo>
                  <a:pt x="1435764" y="686228"/>
                  <a:pt x="1436006" y="687883"/>
                  <a:pt x="1436006" y="689744"/>
                </a:cubicBezTo>
                <a:lnTo>
                  <a:pt x="1436006" y="818443"/>
                </a:lnTo>
                <a:cubicBezTo>
                  <a:pt x="1436006" y="819187"/>
                  <a:pt x="1435801" y="819857"/>
                  <a:pt x="1435392" y="820452"/>
                </a:cubicBezTo>
                <a:cubicBezTo>
                  <a:pt x="1434982" y="821047"/>
                  <a:pt x="1434238" y="821531"/>
                  <a:pt x="1433159" y="821903"/>
                </a:cubicBezTo>
                <a:cubicBezTo>
                  <a:pt x="1432080" y="822275"/>
                  <a:pt x="1430648" y="822573"/>
                  <a:pt x="1428862" y="822796"/>
                </a:cubicBezTo>
                <a:cubicBezTo>
                  <a:pt x="1427076" y="823019"/>
                  <a:pt x="1424806" y="823131"/>
                  <a:pt x="1422053" y="823131"/>
                </a:cubicBezTo>
                <a:cubicBezTo>
                  <a:pt x="1419374" y="823131"/>
                  <a:pt x="1417142" y="823019"/>
                  <a:pt x="1415356" y="822796"/>
                </a:cubicBezTo>
                <a:cubicBezTo>
                  <a:pt x="1413570" y="822573"/>
                  <a:pt x="1412156" y="822275"/>
                  <a:pt x="1411114" y="821903"/>
                </a:cubicBezTo>
                <a:cubicBezTo>
                  <a:pt x="1410072" y="821531"/>
                  <a:pt x="1409328" y="821047"/>
                  <a:pt x="1408882" y="820452"/>
                </a:cubicBezTo>
                <a:cubicBezTo>
                  <a:pt x="1408435" y="819857"/>
                  <a:pt x="1408212" y="819187"/>
                  <a:pt x="1408212" y="818443"/>
                </a:cubicBezTo>
                <a:lnTo>
                  <a:pt x="1408212" y="700906"/>
                </a:lnTo>
                <a:lnTo>
                  <a:pt x="1407989" y="700906"/>
                </a:lnTo>
                <a:lnTo>
                  <a:pt x="1366131" y="818331"/>
                </a:lnTo>
                <a:cubicBezTo>
                  <a:pt x="1365833" y="819299"/>
                  <a:pt x="1365349" y="820099"/>
                  <a:pt x="1364680" y="820731"/>
                </a:cubicBezTo>
                <a:cubicBezTo>
                  <a:pt x="1364010" y="821364"/>
                  <a:pt x="1363099" y="821866"/>
                  <a:pt x="1361945" y="822238"/>
                </a:cubicBezTo>
                <a:cubicBezTo>
                  <a:pt x="1360792" y="822610"/>
                  <a:pt x="1359322" y="822852"/>
                  <a:pt x="1357536" y="822964"/>
                </a:cubicBezTo>
                <a:cubicBezTo>
                  <a:pt x="1355750" y="823075"/>
                  <a:pt x="1353592" y="823131"/>
                  <a:pt x="1351062" y="823131"/>
                </a:cubicBezTo>
                <a:cubicBezTo>
                  <a:pt x="1348532" y="823131"/>
                  <a:pt x="1346374" y="823038"/>
                  <a:pt x="1344588" y="822852"/>
                </a:cubicBezTo>
                <a:cubicBezTo>
                  <a:pt x="1342802" y="822666"/>
                  <a:pt x="1341333" y="822368"/>
                  <a:pt x="1340179" y="821959"/>
                </a:cubicBezTo>
                <a:cubicBezTo>
                  <a:pt x="1339025" y="821550"/>
                  <a:pt x="1338114" y="821047"/>
                  <a:pt x="1337444" y="820452"/>
                </a:cubicBezTo>
                <a:cubicBezTo>
                  <a:pt x="1336775" y="819857"/>
                  <a:pt x="1336328" y="819150"/>
                  <a:pt x="1336105" y="818331"/>
                </a:cubicBezTo>
                <a:lnTo>
                  <a:pt x="1295698" y="700906"/>
                </a:lnTo>
                <a:lnTo>
                  <a:pt x="1295475" y="700906"/>
                </a:lnTo>
                <a:lnTo>
                  <a:pt x="1295475" y="818443"/>
                </a:lnTo>
                <a:cubicBezTo>
                  <a:pt x="1295475" y="819187"/>
                  <a:pt x="1295270" y="819857"/>
                  <a:pt x="1294861" y="820452"/>
                </a:cubicBezTo>
                <a:cubicBezTo>
                  <a:pt x="1294452" y="821047"/>
                  <a:pt x="1293689" y="821531"/>
                  <a:pt x="1292573" y="821903"/>
                </a:cubicBezTo>
                <a:cubicBezTo>
                  <a:pt x="1291456" y="822275"/>
                  <a:pt x="1290024" y="822573"/>
                  <a:pt x="1288275" y="822796"/>
                </a:cubicBezTo>
                <a:cubicBezTo>
                  <a:pt x="1286526" y="823019"/>
                  <a:pt x="1284276" y="823131"/>
                  <a:pt x="1281522" y="823131"/>
                </a:cubicBezTo>
                <a:cubicBezTo>
                  <a:pt x="1278843" y="823131"/>
                  <a:pt x="1276611" y="823019"/>
                  <a:pt x="1274825" y="822796"/>
                </a:cubicBezTo>
                <a:cubicBezTo>
                  <a:pt x="1273039" y="822573"/>
                  <a:pt x="1271607" y="822275"/>
                  <a:pt x="1270527" y="821903"/>
                </a:cubicBezTo>
                <a:cubicBezTo>
                  <a:pt x="1269448" y="821531"/>
                  <a:pt x="1268704" y="821047"/>
                  <a:pt x="1268295" y="820452"/>
                </a:cubicBezTo>
                <a:cubicBezTo>
                  <a:pt x="1267886" y="819857"/>
                  <a:pt x="1267681" y="819187"/>
                  <a:pt x="1267681" y="818443"/>
                </a:cubicBezTo>
                <a:lnTo>
                  <a:pt x="1267681" y="689744"/>
                </a:lnTo>
                <a:cubicBezTo>
                  <a:pt x="1267681" y="685949"/>
                  <a:pt x="1268686" y="683047"/>
                  <a:pt x="1270695" y="681037"/>
                </a:cubicBezTo>
                <a:cubicBezTo>
                  <a:pt x="1272704" y="679028"/>
                  <a:pt x="1275383" y="678024"/>
                  <a:pt x="1278732" y="678024"/>
                </a:cubicBezTo>
                <a:close/>
                <a:moveTo>
                  <a:pt x="6544270" y="675605"/>
                </a:moveTo>
                <a:cubicBezTo>
                  <a:pt x="6547023" y="675605"/>
                  <a:pt x="6549293" y="675717"/>
                  <a:pt x="6551078" y="675940"/>
                </a:cubicBezTo>
                <a:cubicBezTo>
                  <a:pt x="6552864" y="676163"/>
                  <a:pt x="6554297" y="676480"/>
                  <a:pt x="6555376" y="676889"/>
                </a:cubicBezTo>
                <a:cubicBezTo>
                  <a:pt x="6556455" y="677298"/>
                  <a:pt x="6557218" y="677782"/>
                  <a:pt x="6557664" y="678340"/>
                </a:cubicBezTo>
                <a:cubicBezTo>
                  <a:pt x="6558111" y="678898"/>
                  <a:pt x="6558334" y="679549"/>
                  <a:pt x="6558334" y="680293"/>
                </a:cubicBezTo>
                <a:lnTo>
                  <a:pt x="6558334" y="782985"/>
                </a:lnTo>
                <a:cubicBezTo>
                  <a:pt x="6558334" y="790798"/>
                  <a:pt x="6557664" y="797123"/>
                  <a:pt x="6556325" y="801960"/>
                </a:cubicBezTo>
                <a:cubicBezTo>
                  <a:pt x="6554985" y="806797"/>
                  <a:pt x="6552957" y="810871"/>
                  <a:pt x="6550241" y="814183"/>
                </a:cubicBezTo>
                <a:cubicBezTo>
                  <a:pt x="6547525" y="817494"/>
                  <a:pt x="6544121" y="819987"/>
                  <a:pt x="6540028" y="821661"/>
                </a:cubicBezTo>
                <a:cubicBezTo>
                  <a:pt x="6535935" y="823336"/>
                  <a:pt x="6531135" y="824173"/>
                  <a:pt x="6525629" y="824173"/>
                </a:cubicBezTo>
                <a:cubicBezTo>
                  <a:pt x="6522578" y="824173"/>
                  <a:pt x="6519973" y="823968"/>
                  <a:pt x="6517815" y="823559"/>
                </a:cubicBezTo>
                <a:cubicBezTo>
                  <a:pt x="6515657" y="823150"/>
                  <a:pt x="6514095" y="822722"/>
                  <a:pt x="6513127" y="822275"/>
                </a:cubicBezTo>
                <a:cubicBezTo>
                  <a:pt x="6512160" y="821829"/>
                  <a:pt x="6511490" y="821271"/>
                  <a:pt x="6511118" y="820601"/>
                </a:cubicBezTo>
                <a:cubicBezTo>
                  <a:pt x="6510746" y="819931"/>
                  <a:pt x="6510486" y="819169"/>
                  <a:pt x="6510337" y="818313"/>
                </a:cubicBezTo>
                <a:cubicBezTo>
                  <a:pt x="6510188" y="817457"/>
                  <a:pt x="6510076" y="816490"/>
                  <a:pt x="6510002" y="815411"/>
                </a:cubicBezTo>
                <a:cubicBezTo>
                  <a:pt x="6509927" y="814332"/>
                  <a:pt x="6509890" y="812936"/>
                  <a:pt x="6509890" y="811225"/>
                </a:cubicBezTo>
                <a:cubicBezTo>
                  <a:pt x="6509890" y="809141"/>
                  <a:pt x="6509946" y="807411"/>
                  <a:pt x="6510058" y="806035"/>
                </a:cubicBezTo>
                <a:cubicBezTo>
                  <a:pt x="6510169" y="804658"/>
                  <a:pt x="6510374" y="803560"/>
                  <a:pt x="6510672" y="802742"/>
                </a:cubicBezTo>
                <a:cubicBezTo>
                  <a:pt x="6510969" y="801923"/>
                  <a:pt x="6511304" y="801328"/>
                  <a:pt x="6511676" y="800956"/>
                </a:cubicBezTo>
                <a:cubicBezTo>
                  <a:pt x="6512048" y="800584"/>
                  <a:pt x="6512532" y="800398"/>
                  <a:pt x="6513127" y="800398"/>
                </a:cubicBezTo>
                <a:cubicBezTo>
                  <a:pt x="6513499" y="800398"/>
                  <a:pt x="6514262" y="800491"/>
                  <a:pt x="6515416" y="800677"/>
                </a:cubicBezTo>
                <a:cubicBezTo>
                  <a:pt x="6516569" y="800863"/>
                  <a:pt x="6517815" y="800956"/>
                  <a:pt x="6519155" y="800956"/>
                </a:cubicBezTo>
                <a:cubicBezTo>
                  <a:pt x="6521090" y="800956"/>
                  <a:pt x="6522764" y="800658"/>
                  <a:pt x="6524178" y="800063"/>
                </a:cubicBezTo>
                <a:cubicBezTo>
                  <a:pt x="6525592" y="799467"/>
                  <a:pt x="6526745" y="798519"/>
                  <a:pt x="6527638" y="797216"/>
                </a:cubicBezTo>
                <a:cubicBezTo>
                  <a:pt x="6528531" y="795914"/>
                  <a:pt x="6529201" y="794240"/>
                  <a:pt x="6529647" y="792194"/>
                </a:cubicBezTo>
                <a:cubicBezTo>
                  <a:pt x="6530094" y="790147"/>
                  <a:pt x="6530317" y="786892"/>
                  <a:pt x="6530317" y="782427"/>
                </a:cubicBezTo>
                <a:lnTo>
                  <a:pt x="6530317" y="680293"/>
                </a:lnTo>
                <a:cubicBezTo>
                  <a:pt x="6530317" y="679549"/>
                  <a:pt x="6530540" y="678898"/>
                  <a:pt x="6530987" y="678340"/>
                </a:cubicBezTo>
                <a:cubicBezTo>
                  <a:pt x="6531433" y="677782"/>
                  <a:pt x="6532177" y="677298"/>
                  <a:pt x="6533219" y="676889"/>
                </a:cubicBezTo>
                <a:cubicBezTo>
                  <a:pt x="6534261" y="676480"/>
                  <a:pt x="6535675" y="676163"/>
                  <a:pt x="6537461" y="675940"/>
                </a:cubicBezTo>
                <a:cubicBezTo>
                  <a:pt x="6539247" y="675717"/>
                  <a:pt x="6541516" y="675605"/>
                  <a:pt x="6544270" y="675605"/>
                </a:cubicBezTo>
                <a:close/>
                <a:moveTo>
                  <a:pt x="5979504" y="675605"/>
                </a:moveTo>
                <a:cubicBezTo>
                  <a:pt x="5982257" y="675605"/>
                  <a:pt x="5984527" y="675698"/>
                  <a:pt x="5986313" y="675884"/>
                </a:cubicBezTo>
                <a:cubicBezTo>
                  <a:pt x="5988099" y="676070"/>
                  <a:pt x="5989531" y="676349"/>
                  <a:pt x="5990610" y="676721"/>
                </a:cubicBezTo>
                <a:cubicBezTo>
                  <a:pt x="5991689" y="677094"/>
                  <a:pt x="5992452" y="677559"/>
                  <a:pt x="5992899" y="678117"/>
                </a:cubicBezTo>
                <a:cubicBezTo>
                  <a:pt x="5993345" y="678675"/>
                  <a:pt x="5993568" y="679326"/>
                  <a:pt x="5993568" y="680070"/>
                </a:cubicBezTo>
                <a:lnTo>
                  <a:pt x="5993568" y="736327"/>
                </a:lnTo>
                <a:cubicBezTo>
                  <a:pt x="5993568" y="741536"/>
                  <a:pt x="5993903" y="745517"/>
                  <a:pt x="5994573" y="748271"/>
                </a:cubicBezTo>
                <a:cubicBezTo>
                  <a:pt x="5995243" y="751024"/>
                  <a:pt x="5996266" y="753387"/>
                  <a:pt x="5997642" y="755359"/>
                </a:cubicBezTo>
                <a:cubicBezTo>
                  <a:pt x="5999019" y="757331"/>
                  <a:pt x="6000768" y="758856"/>
                  <a:pt x="6002889" y="759935"/>
                </a:cubicBezTo>
                <a:cubicBezTo>
                  <a:pt x="6005009" y="761014"/>
                  <a:pt x="6007484" y="761554"/>
                  <a:pt x="6010311" y="761554"/>
                </a:cubicBezTo>
                <a:cubicBezTo>
                  <a:pt x="6013883" y="761554"/>
                  <a:pt x="6017474" y="760251"/>
                  <a:pt x="6021083" y="757647"/>
                </a:cubicBezTo>
                <a:cubicBezTo>
                  <a:pt x="6024692" y="755042"/>
                  <a:pt x="6028543" y="751247"/>
                  <a:pt x="6032636" y="746261"/>
                </a:cubicBezTo>
                <a:lnTo>
                  <a:pt x="6032636" y="680070"/>
                </a:lnTo>
                <a:cubicBezTo>
                  <a:pt x="6032636" y="679326"/>
                  <a:pt x="6032840" y="678675"/>
                  <a:pt x="6033250" y="678117"/>
                </a:cubicBezTo>
                <a:cubicBezTo>
                  <a:pt x="6033659" y="677559"/>
                  <a:pt x="6034403" y="677094"/>
                  <a:pt x="6035482" y="676721"/>
                </a:cubicBezTo>
                <a:cubicBezTo>
                  <a:pt x="6036561" y="676349"/>
                  <a:pt x="6037993" y="676070"/>
                  <a:pt x="6039779" y="675884"/>
                </a:cubicBezTo>
                <a:cubicBezTo>
                  <a:pt x="6041565" y="675698"/>
                  <a:pt x="6043835" y="675605"/>
                  <a:pt x="6046588" y="675605"/>
                </a:cubicBezTo>
                <a:cubicBezTo>
                  <a:pt x="6049342" y="675605"/>
                  <a:pt x="6051611" y="675698"/>
                  <a:pt x="6053397" y="675884"/>
                </a:cubicBezTo>
                <a:cubicBezTo>
                  <a:pt x="6055183" y="676070"/>
                  <a:pt x="6056597" y="676349"/>
                  <a:pt x="6057639" y="676721"/>
                </a:cubicBezTo>
                <a:cubicBezTo>
                  <a:pt x="6058681" y="677094"/>
                  <a:pt x="6059425" y="677559"/>
                  <a:pt x="6059871" y="678117"/>
                </a:cubicBezTo>
                <a:cubicBezTo>
                  <a:pt x="6060318" y="678675"/>
                  <a:pt x="6060541" y="679326"/>
                  <a:pt x="6060541" y="680070"/>
                </a:cubicBezTo>
                <a:lnTo>
                  <a:pt x="6060541" y="779636"/>
                </a:lnTo>
                <a:cubicBezTo>
                  <a:pt x="6060541" y="780380"/>
                  <a:pt x="6060355" y="781031"/>
                  <a:pt x="6059983" y="781589"/>
                </a:cubicBezTo>
                <a:cubicBezTo>
                  <a:pt x="6059611" y="782148"/>
                  <a:pt x="6058960" y="782613"/>
                  <a:pt x="6058029" y="782985"/>
                </a:cubicBezTo>
                <a:cubicBezTo>
                  <a:pt x="6057099" y="783357"/>
                  <a:pt x="6055871" y="783636"/>
                  <a:pt x="6054346" y="783822"/>
                </a:cubicBezTo>
                <a:cubicBezTo>
                  <a:pt x="6052820" y="784008"/>
                  <a:pt x="6050904" y="784101"/>
                  <a:pt x="6048597" y="784101"/>
                </a:cubicBezTo>
                <a:cubicBezTo>
                  <a:pt x="6046142" y="784101"/>
                  <a:pt x="6044151" y="784008"/>
                  <a:pt x="6042626" y="783822"/>
                </a:cubicBezTo>
                <a:cubicBezTo>
                  <a:pt x="6041100" y="783636"/>
                  <a:pt x="6039891" y="783357"/>
                  <a:pt x="6038998" y="782985"/>
                </a:cubicBezTo>
                <a:cubicBezTo>
                  <a:pt x="6038105" y="782613"/>
                  <a:pt x="6037473" y="782148"/>
                  <a:pt x="6037101" y="781589"/>
                </a:cubicBezTo>
                <a:cubicBezTo>
                  <a:pt x="6036728" y="781031"/>
                  <a:pt x="6036542" y="780380"/>
                  <a:pt x="6036542" y="779636"/>
                </a:cubicBezTo>
                <a:lnTo>
                  <a:pt x="6036542" y="768139"/>
                </a:lnTo>
                <a:cubicBezTo>
                  <a:pt x="6031036" y="774092"/>
                  <a:pt x="6025436" y="778557"/>
                  <a:pt x="6019743" y="781534"/>
                </a:cubicBezTo>
                <a:cubicBezTo>
                  <a:pt x="6014051" y="784510"/>
                  <a:pt x="6008153" y="785999"/>
                  <a:pt x="6002051" y="785999"/>
                </a:cubicBezTo>
                <a:cubicBezTo>
                  <a:pt x="5995205" y="785999"/>
                  <a:pt x="5989457" y="784882"/>
                  <a:pt x="5984806" y="782650"/>
                </a:cubicBezTo>
                <a:cubicBezTo>
                  <a:pt x="5980155" y="780417"/>
                  <a:pt x="5976397" y="777367"/>
                  <a:pt x="5973532" y="773497"/>
                </a:cubicBezTo>
                <a:cubicBezTo>
                  <a:pt x="5970667" y="769627"/>
                  <a:pt x="5968621" y="765144"/>
                  <a:pt x="5967393" y="760047"/>
                </a:cubicBezTo>
                <a:cubicBezTo>
                  <a:pt x="5966165" y="754949"/>
                  <a:pt x="5965551" y="748605"/>
                  <a:pt x="5965551" y="741015"/>
                </a:cubicBezTo>
                <a:lnTo>
                  <a:pt x="5965551" y="680070"/>
                </a:lnTo>
                <a:cubicBezTo>
                  <a:pt x="5965551" y="679326"/>
                  <a:pt x="5965756" y="678675"/>
                  <a:pt x="5966165" y="678117"/>
                </a:cubicBezTo>
                <a:cubicBezTo>
                  <a:pt x="5966575" y="677559"/>
                  <a:pt x="5967319" y="677094"/>
                  <a:pt x="5968398" y="676721"/>
                </a:cubicBezTo>
                <a:cubicBezTo>
                  <a:pt x="5969477" y="676349"/>
                  <a:pt x="5970928" y="676070"/>
                  <a:pt x="5972751" y="675884"/>
                </a:cubicBezTo>
                <a:cubicBezTo>
                  <a:pt x="5974574" y="675698"/>
                  <a:pt x="5976825" y="675605"/>
                  <a:pt x="5979504" y="675605"/>
                </a:cubicBezTo>
                <a:close/>
                <a:moveTo>
                  <a:pt x="5616363" y="675605"/>
                </a:moveTo>
                <a:cubicBezTo>
                  <a:pt x="5619563" y="675605"/>
                  <a:pt x="5622093" y="675661"/>
                  <a:pt x="5623954" y="675773"/>
                </a:cubicBezTo>
                <a:cubicBezTo>
                  <a:pt x="5625814" y="675884"/>
                  <a:pt x="5627265" y="676163"/>
                  <a:pt x="5628307" y="676610"/>
                </a:cubicBezTo>
                <a:cubicBezTo>
                  <a:pt x="5629349" y="677056"/>
                  <a:pt x="5630130" y="677745"/>
                  <a:pt x="5630651" y="678675"/>
                </a:cubicBezTo>
                <a:cubicBezTo>
                  <a:pt x="5631172" y="679605"/>
                  <a:pt x="5631693" y="680926"/>
                  <a:pt x="5632214" y="682637"/>
                </a:cubicBezTo>
                <a:lnTo>
                  <a:pt x="5655654" y="749275"/>
                </a:lnTo>
                <a:lnTo>
                  <a:pt x="5655989" y="749275"/>
                </a:lnTo>
                <a:lnTo>
                  <a:pt x="5677420" y="681298"/>
                </a:lnTo>
                <a:cubicBezTo>
                  <a:pt x="5677867" y="679363"/>
                  <a:pt x="5678443" y="678080"/>
                  <a:pt x="5679150" y="677447"/>
                </a:cubicBezTo>
                <a:cubicBezTo>
                  <a:pt x="5679857" y="676814"/>
                  <a:pt x="5681029" y="676349"/>
                  <a:pt x="5682666" y="676052"/>
                </a:cubicBezTo>
                <a:cubicBezTo>
                  <a:pt x="5684303" y="675754"/>
                  <a:pt x="5687168" y="675605"/>
                  <a:pt x="5691261" y="675605"/>
                </a:cubicBezTo>
                <a:cubicBezTo>
                  <a:pt x="5694461" y="675605"/>
                  <a:pt x="5697121" y="675754"/>
                  <a:pt x="5699242" y="676052"/>
                </a:cubicBezTo>
                <a:cubicBezTo>
                  <a:pt x="5701363" y="676349"/>
                  <a:pt x="5702925" y="676908"/>
                  <a:pt x="5703930" y="677726"/>
                </a:cubicBezTo>
                <a:cubicBezTo>
                  <a:pt x="5704935" y="678545"/>
                  <a:pt x="5705437" y="679642"/>
                  <a:pt x="5705437" y="681019"/>
                </a:cubicBezTo>
                <a:cubicBezTo>
                  <a:pt x="5705437" y="682396"/>
                  <a:pt x="5705139" y="684014"/>
                  <a:pt x="5704544" y="685874"/>
                </a:cubicBezTo>
                <a:lnTo>
                  <a:pt x="5671393" y="783431"/>
                </a:lnTo>
                <a:lnTo>
                  <a:pt x="5659337" y="818704"/>
                </a:lnTo>
                <a:cubicBezTo>
                  <a:pt x="5658668" y="820564"/>
                  <a:pt x="5656845" y="821903"/>
                  <a:pt x="5653868" y="822722"/>
                </a:cubicBezTo>
                <a:cubicBezTo>
                  <a:pt x="5650891" y="823540"/>
                  <a:pt x="5646538" y="823950"/>
                  <a:pt x="5640808" y="823950"/>
                </a:cubicBezTo>
                <a:cubicBezTo>
                  <a:pt x="5637832" y="823950"/>
                  <a:pt x="5635451" y="823819"/>
                  <a:pt x="5633665" y="823559"/>
                </a:cubicBezTo>
                <a:cubicBezTo>
                  <a:pt x="5631879" y="823299"/>
                  <a:pt x="5630539" y="822871"/>
                  <a:pt x="5629646" y="822275"/>
                </a:cubicBezTo>
                <a:cubicBezTo>
                  <a:pt x="5628753" y="821680"/>
                  <a:pt x="5628270" y="820936"/>
                  <a:pt x="5628195" y="820043"/>
                </a:cubicBezTo>
                <a:cubicBezTo>
                  <a:pt x="5628121" y="819150"/>
                  <a:pt x="5628344" y="818071"/>
                  <a:pt x="5628865" y="816806"/>
                </a:cubicBezTo>
                <a:lnTo>
                  <a:pt x="5642148" y="783431"/>
                </a:lnTo>
                <a:cubicBezTo>
                  <a:pt x="5641180" y="782985"/>
                  <a:pt x="5640306" y="782296"/>
                  <a:pt x="5639525" y="781366"/>
                </a:cubicBezTo>
                <a:cubicBezTo>
                  <a:pt x="5638743" y="780436"/>
                  <a:pt x="5638167" y="779450"/>
                  <a:pt x="5637795" y="778408"/>
                </a:cubicBezTo>
                <a:lnTo>
                  <a:pt x="5603527" y="686879"/>
                </a:lnTo>
                <a:cubicBezTo>
                  <a:pt x="5602560" y="684275"/>
                  <a:pt x="5602076" y="682284"/>
                  <a:pt x="5602076" y="680907"/>
                </a:cubicBezTo>
                <a:cubicBezTo>
                  <a:pt x="5602076" y="679531"/>
                  <a:pt x="5602522" y="678452"/>
                  <a:pt x="5603415" y="677670"/>
                </a:cubicBezTo>
                <a:cubicBezTo>
                  <a:pt x="5604308" y="676889"/>
                  <a:pt x="5605815" y="676349"/>
                  <a:pt x="5607936" y="676052"/>
                </a:cubicBezTo>
                <a:cubicBezTo>
                  <a:pt x="5610057" y="675754"/>
                  <a:pt x="5612866" y="675605"/>
                  <a:pt x="5616363" y="675605"/>
                </a:cubicBezTo>
                <a:close/>
                <a:moveTo>
                  <a:pt x="785999" y="675456"/>
                </a:moveTo>
                <a:cubicBezTo>
                  <a:pt x="789422" y="675456"/>
                  <a:pt x="792845" y="675717"/>
                  <a:pt x="796268" y="676238"/>
                </a:cubicBezTo>
                <a:cubicBezTo>
                  <a:pt x="799691" y="676759"/>
                  <a:pt x="802891" y="677465"/>
                  <a:pt x="805867" y="678358"/>
                </a:cubicBezTo>
                <a:cubicBezTo>
                  <a:pt x="808844" y="679251"/>
                  <a:pt x="811486" y="680256"/>
                  <a:pt x="813792" y="681372"/>
                </a:cubicBezTo>
                <a:cubicBezTo>
                  <a:pt x="816099" y="682488"/>
                  <a:pt x="817625" y="683419"/>
                  <a:pt x="818369" y="684163"/>
                </a:cubicBezTo>
                <a:cubicBezTo>
                  <a:pt x="819113" y="684907"/>
                  <a:pt x="819615" y="685539"/>
                  <a:pt x="819876" y="686060"/>
                </a:cubicBezTo>
                <a:cubicBezTo>
                  <a:pt x="820136" y="686581"/>
                  <a:pt x="820359" y="687269"/>
                  <a:pt x="820545" y="688125"/>
                </a:cubicBezTo>
                <a:cubicBezTo>
                  <a:pt x="820732" y="688981"/>
                  <a:pt x="820862" y="690060"/>
                  <a:pt x="820936" y="691362"/>
                </a:cubicBezTo>
                <a:cubicBezTo>
                  <a:pt x="821011" y="692665"/>
                  <a:pt x="821048" y="694283"/>
                  <a:pt x="821048" y="696218"/>
                </a:cubicBezTo>
                <a:cubicBezTo>
                  <a:pt x="821048" y="698376"/>
                  <a:pt x="820992" y="700199"/>
                  <a:pt x="820880" y="701687"/>
                </a:cubicBezTo>
                <a:cubicBezTo>
                  <a:pt x="820769" y="703176"/>
                  <a:pt x="820583" y="704403"/>
                  <a:pt x="820322" y="705371"/>
                </a:cubicBezTo>
                <a:cubicBezTo>
                  <a:pt x="820062" y="706338"/>
                  <a:pt x="819690" y="707045"/>
                  <a:pt x="819206" y="707492"/>
                </a:cubicBezTo>
                <a:cubicBezTo>
                  <a:pt x="818722" y="707938"/>
                  <a:pt x="818071" y="708161"/>
                  <a:pt x="817253" y="708161"/>
                </a:cubicBezTo>
                <a:cubicBezTo>
                  <a:pt x="816434" y="708161"/>
                  <a:pt x="815132" y="707640"/>
                  <a:pt x="813346" y="706599"/>
                </a:cubicBezTo>
                <a:cubicBezTo>
                  <a:pt x="811560" y="705557"/>
                  <a:pt x="809365" y="704422"/>
                  <a:pt x="806760" y="703194"/>
                </a:cubicBezTo>
                <a:cubicBezTo>
                  <a:pt x="804156" y="701966"/>
                  <a:pt x="801142" y="700850"/>
                  <a:pt x="797719" y="699845"/>
                </a:cubicBezTo>
                <a:cubicBezTo>
                  <a:pt x="794296" y="698841"/>
                  <a:pt x="790538" y="698339"/>
                  <a:pt x="786445" y="698339"/>
                </a:cubicBezTo>
                <a:cubicBezTo>
                  <a:pt x="783246" y="698339"/>
                  <a:pt x="780455" y="698729"/>
                  <a:pt x="778074" y="699511"/>
                </a:cubicBezTo>
                <a:cubicBezTo>
                  <a:pt x="775693" y="700292"/>
                  <a:pt x="773702" y="701371"/>
                  <a:pt x="772102" y="702748"/>
                </a:cubicBezTo>
                <a:cubicBezTo>
                  <a:pt x="770502" y="704124"/>
                  <a:pt x="769311" y="705780"/>
                  <a:pt x="768530" y="707715"/>
                </a:cubicBezTo>
                <a:cubicBezTo>
                  <a:pt x="767749" y="709650"/>
                  <a:pt x="767358" y="711696"/>
                  <a:pt x="767358" y="713854"/>
                </a:cubicBezTo>
                <a:cubicBezTo>
                  <a:pt x="767358" y="717054"/>
                  <a:pt x="768233" y="719826"/>
                  <a:pt x="769981" y="722170"/>
                </a:cubicBezTo>
                <a:cubicBezTo>
                  <a:pt x="771730" y="724514"/>
                  <a:pt x="774074" y="726597"/>
                  <a:pt x="777013" y="728420"/>
                </a:cubicBezTo>
                <a:cubicBezTo>
                  <a:pt x="779953" y="730244"/>
                  <a:pt x="783283" y="731955"/>
                  <a:pt x="787004" y="733555"/>
                </a:cubicBezTo>
                <a:cubicBezTo>
                  <a:pt x="790724" y="735155"/>
                  <a:pt x="794519" y="736848"/>
                  <a:pt x="798389" y="738634"/>
                </a:cubicBezTo>
                <a:cubicBezTo>
                  <a:pt x="802258" y="740420"/>
                  <a:pt x="806053" y="742448"/>
                  <a:pt x="809774" y="744717"/>
                </a:cubicBezTo>
                <a:cubicBezTo>
                  <a:pt x="813495" y="746987"/>
                  <a:pt x="816806" y="749703"/>
                  <a:pt x="819708" y="752865"/>
                </a:cubicBezTo>
                <a:cubicBezTo>
                  <a:pt x="822611" y="756028"/>
                  <a:pt x="824955" y="759749"/>
                  <a:pt x="826741" y="764028"/>
                </a:cubicBezTo>
                <a:cubicBezTo>
                  <a:pt x="828527" y="768306"/>
                  <a:pt x="829419" y="773348"/>
                  <a:pt x="829419" y="779152"/>
                </a:cubicBezTo>
                <a:cubicBezTo>
                  <a:pt x="829419" y="786742"/>
                  <a:pt x="828006" y="793403"/>
                  <a:pt x="825178" y="799132"/>
                </a:cubicBezTo>
                <a:cubicBezTo>
                  <a:pt x="822350" y="804862"/>
                  <a:pt x="818518" y="809643"/>
                  <a:pt x="813681" y="813476"/>
                </a:cubicBezTo>
                <a:cubicBezTo>
                  <a:pt x="808844" y="817308"/>
                  <a:pt x="803188" y="820192"/>
                  <a:pt x="796714" y="822126"/>
                </a:cubicBezTo>
                <a:cubicBezTo>
                  <a:pt x="790240" y="824061"/>
                  <a:pt x="783320" y="825029"/>
                  <a:pt x="775953" y="825029"/>
                </a:cubicBezTo>
                <a:cubicBezTo>
                  <a:pt x="770967" y="825029"/>
                  <a:pt x="766335" y="824619"/>
                  <a:pt x="762056" y="823801"/>
                </a:cubicBezTo>
                <a:cubicBezTo>
                  <a:pt x="757777" y="822982"/>
                  <a:pt x="754001" y="821996"/>
                  <a:pt x="750727" y="820843"/>
                </a:cubicBezTo>
                <a:cubicBezTo>
                  <a:pt x="747453" y="819689"/>
                  <a:pt x="744718" y="818480"/>
                  <a:pt x="742523" y="817215"/>
                </a:cubicBezTo>
                <a:cubicBezTo>
                  <a:pt x="740327" y="815950"/>
                  <a:pt x="738746" y="814834"/>
                  <a:pt x="737779" y="813866"/>
                </a:cubicBezTo>
                <a:cubicBezTo>
                  <a:pt x="736811" y="812899"/>
                  <a:pt x="736123" y="811504"/>
                  <a:pt x="735713" y="809681"/>
                </a:cubicBezTo>
                <a:cubicBezTo>
                  <a:pt x="735304" y="807857"/>
                  <a:pt x="735100" y="805234"/>
                  <a:pt x="735100" y="801811"/>
                </a:cubicBezTo>
                <a:cubicBezTo>
                  <a:pt x="735100" y="799505"/>
                  <a:pt x="735174" y="797570"/>
                  <a:pt x="735323" y="796007"/>
                </a:cubicBezTo>
                <a:cubicBezTo>
                  <a:pt x="735472" y="794444"/>
                  <a:pt x="735713" y="793179"/>
                  <a:pt x="736048" y="792212"/>
                </a:cubicBezTo>
                <a:cubicBezTo>
                  <a:pt x="736383" y="791245"/>
                  <a:pt x="736830" y="790556"/>
                  <a:pt x="737388" y="790147"/>
                </a:cubicBezTo>
                <a:cubicBezTo>
                  <a:pt x="737946" y="789738"/>
                  <a:pt x="738597" y="789533"/>
                  <a:pt x="739341" y="789533"/>
                </a:cubicBezTo>
                <a:cubicBezTo>
                  <a:pt x="740383" y="789533"/>
                  <a:pt x="741853" y="790147"/>
                  <a:pt x="743750" y="791375"/>
                </a:cubicBezTo>
                <a:cubicBezTo>
                  <a:pt x="745648" y="792603"/>
                  <a:pt x="748085" y="793961"/>
                  <a:pt x="751062" y="795449"/>
                </a:cubicBezTo>
                <a:cubicBezTo>
                  <a:pt x="754038" y="796937"/>
                  <a:pt x="757591" y="798295"/>
                  <a:pt x="761721" y="799523"/>
                </a:cubicBezTo>
                <a:cubicBezTo>
                  <a:pt x="765851" y="800751"/>
                  <a:pt x="770632" y="801365"/>
                  <a:pt x="776065" y="801365"/>
                </a:cubicBezTo>
                <a:cubicBezTo>
                  <a:pt x="779637" y="801365"/>
                  <a:pt x="782836" y="800937"/>
                  <a:pt x="785664" y="800081"/>
                </a:cubicBezTo>
                <a:cubicBezTo>
                  <a:pt x="788492" y="799225"/>
                  <a:pt x="790892" y="798016"/>
                  <a:pt x="792863" y="796454"/>
                </a:cubicBezTo>
                <a:cubicBezTo>
                  <a:pt x="794836" y="794891"/>
                  <a:pt x="796342" y="792956"/>
                  <a:pt x="797384" y="790649"/>
                </a:cubicBezTo>
                <a:cubicBezTo>
                  <a:pt x="798426" y="788342"/>
                  <a:pt x="798947" y="785775"/>
                  <a:pt x="798947" y="782947"/>
                </a:cubicBezTo>
                <a:cubicBezTo>
                  <a:pt x="798947" y="779673"/>
                  <a:pt x="798054" y="776864"/>
                  <a:pt x="796268" y="774520"/>
                </a:cubicBezTo>
                <a:cubicBezTo>
                  <a:pt x="794482" y="772176"/>
                  <a:pt x="792157" y="770092"/>
                  <a:pt x="789292" y="768269"/>
                </a:cubicBezTo>
                <a:cubicBezTo>
                  <a:pt x="786427" y="766446"/>
                  <a:pt x="783171" y="764735"/>
                  <a:pt x="779525" y="763135"/>
                </a:cubicBezTo>
                <a:cubicBezTo>
                  <a:pt x="775878" y="761535"/>
                  <a:pt x="772121" y="759842"/>
                  <a:pt x="768251" y="758056"/>
                </a:cubicBezTo>
                <a:cubicBezTo>
                  <a:pt x="764382" y="756270"/>
                  <a:pt x="760624" y="754242"/>
                  <a:pt x="756977" y="751973"/>
                </a:cubicBezTo>
                <a:cubicBezTo>
                  <a:pt x="753331" y="749703"/>
                  <a:pt x="750075" y="746987"/>
                  <a:pt x="747210" y="743824"/>
                </a:cubicBezTo>
                <a:cubicBezTo>
                  <a:pt x="744346" y="740662"/>
                  <a:pt x="742020" y="736922"/>
                  <a:pt x="740234" y="732606"/>
                </a:cubicBezTo>
                <a:cubicBezTo>
                  <a:pt x="738448" y="728290"/>
                  <a:pt x="737555" y="723118"/>
                  <a:pt x="737555" y="717091"/>
                </a:cubicBezTo>
                <a:cubicBezTo>
                  <a:pt x="737555" y="710170"/>
                  <a:pt x="738839" y="704087"/>
                  <a:pt x="741406" y="698841"/>
                </a:cubicBezTo>
                <a:cubicBezTo>
                  <a:pt x="743974" y="693595"/>
                  <a:pt x="747434" y="689241"/>
                  <a:pt x="751787" y="685781"/>
                </a:cubicBezTo>
                <a:cubicBezTo>
                  <a:pt x="756140" y="682321"/>
                  <a:pt x="761275" y="679735"/>
                  <a:pt x="767191" y="678024"/>
                </a:cubicBezTo>
                <a:cubicBezTo>
                  <a:pt x="773107" y="676312"/>
                  <a:pt x="779376" y="675456"/>
                  <a:pt x="785999" y="675456"/>
                </a:cubicBezTo>
                <a:close/>
                <a:moveTo>
                  <a:pt x="6744518" y="673708"/>
                </a:moveTo>
                <a:cubicBezTo>
                  <a:pt x="6752852" y="673708"/>
                  <a:pt x="6759977" y="674936"/>
                  <a:pt x="6765893" y="677391"/>
                </a:cubicBezTo>
                <a:cubicBezTo>
                  <a:pt x="6771809" y="679847"/>
                  <a:pt x="6776665" y="683251"/>
                  <a:pt x="6780460" y="687605"/>
                </a:cubicBezTo>
                <a:cubicBezTo>
                  <a:pt x="6784255" y="691958"/>
                  <a:pt x="6787045" y="697111"/>
                  <a:pt x="6788831" y="703064"/>
                </a:cubicBezTo>
                <a:cubicBezTo>
                  <a:pt x="6790617" y="709017"/>
                  <a:pt x="6791510" y="715491"/>
                  <a:pt x="6791510" y="722486"/>
                </a:cubicBezTo>
                <a:lnTo>
                  <a:pt x="6791510" y="726951"/>
                </a:lnTo>
                <a:cubicBezTo>
                  <a:pt x="6791510" y="730374"/>
                  <a:pt x="6790747" y="732904"/>
                  <a:pt x="6789222" y="734541"/>
                </a:cubicBezTo>
                <a:cubicBezTo>
                  <a:pt x="6787697" y="736178"/>
                  <a:pt x="6785594" y="736997"/>
                  <a:pt x="6782915" y="736997"/>
                </a:cubicBezTo>
                <a:lnTo>
                  <a:pt x="6722305" y="736997"/>
                </a:lnTo>
                <a:cubicBezTo>
                  <a:pt x="6722305" y="741238"/>
                  <a:pt x="6722807" y="745089"/>
                  <a:pt x="6723812" y="748550"/>
                </a:cubicBezTo>
                <a:cubicBezTo>
                  <a:pt x="6724817" y="752010"/>
                  <a:pt x="6726417" y="754949"/>
                  <a:pt x="6728612" y="757368"/>
                </a:cubicBezTo>
                <a:cubicBezTo>
                  <a:pt x="6730807" y="759786"/>
                  <a:pt x="6733635" y="761628"/>
                  <a:pt x="6737095" y="762893"/>
                </a:cubicBezTo>
                <a:cubicBezTo>
                  <a:pt x="6740555" y="764158"/>
                  <a:pt x="6744704" y="764791"/>
                  <a:pt x="6749541" y="764791"/>
                </a:cubicBezTo>
                <a:cubicBezTo>
                  <a:pt x="6754452" y="764791"/>
                  <a:pt x="6758768" y="764437"/>
                  <a:pt x="6762489" y="763730"/>
                </a:cubicBezTo>
                <a:cubicBezTo>
                  <a:pt x="6766209" y="763023"/>
                  <a:pt x="6769428" y="762242"/>
                  <a:pt x="6772144" y="761386"/>
                </a:cubicBezTo>
                <a:cubicBezTo>
                  <a:pt x="6774860" y="760530"/>
                  <a:pt x="6777111" y="759749"/>
                  <a:pt x="6778897" y="759042"/>
                </a:cubicBezTo>
                <a:cubicBezTo>
                  <a:pt x="6780683" y="758335"/>
                  <a:pt x="6782134" y="757982"/>
                  <a:pt x="6783250" y="757982"/>
                </a:cubicBezTo>
                <a:cubicBezTo>
                  <a:pt x="6783920" y="757982"/>
                  <a:pt x="6784478" y="758112"/>
                  <a:pt x="6784925" y="758372"/>
                </a:cubicBezTo>
                <a:cubicBezTo>
                  <a:pt x="6785371" y="758633"/>
                  <a:pt x="6785743" y="759098"/>
                  <a:pt x="6786041" y="759768"/>
                </a:cubicBezTo>
                <a:cubicBezTo>
                  <a:pt x="6786338" y="760437"/>
                  <a:pt x="6786543" y="761386"/>
                  <a:pt x="6786655" y="762614"/>
                </a:cubicBezTo>
                <a:cubicBezTo>
                  <a:pt x="6786766" y="763842"/>
                  <a:pt x="6786822" y="765386"/>
                  <a:pt x="6786822" y="767246"/>
                </a:cubicBezTo>
                <a:cubicBezTo>
                  <a:pt x="6786822" y="768883"/>
                  <a:pt x="6786785" y="770279"/>
                  <a:pt x="6786711" y="771432"/>
                </a:cubicBezTo>
                <a:cubicBezTo>
                  <a:pt x="6786636" y="772585"/>
                  <a:pt x="6786524" y="773571"/>
                  <a:pt x="6786376" y="774390"/>
                </a:cubicBezTo>
                <a:cubicBezTo>
                  <a:pt x="6786227" y="775208"/>
                  <a:pt x="6786004" y="775897"/>
                  <a:pt x="6785706" y="776455"/>
                </a:cubicBezTo>
                <a:cubicBezTo>
                  <a:pt x="6785408" y="777013"/>
                  <a:pt x="6785018" y="777553"/>
                  <a:pt x="6784534" y="778073"/>
                </a:cubicBezTo>
                <a:cubicBezTo>
                  <a:pt x="6784050" y="778594"/>
                  <a:pt x="6782729" y="779301"/>
                  <a:pt x="6780571" y="780194"/>
                </a:cubicBezTo>
                <a:cubicBezTo>
                  <a:pt x="6778413" y="781087"/>
                  <a:pt x="6775660" y="781962"/>
                  <a:pt x="6772311" y="782817"/>
                </a:cubicBezTo>
                <a:cubicBezTo>
                  <a:pt x="6768963" y="783673"/>
                  <a:pt x="6765130" y="784417"/>
                  <a:pt x="6760814" y="785050"/>
                </a:cubicBezTo>
                <a:cubicBezTo>
                  <a:pt x="6756498" y="785682"/>
                  <a:pt x="6751885" y="785999"/>
                  <a:pt x="6746973" y="785999"/>
                </a:cubicBezTo>
                <a:cubicBezTo>
                  <a:pt x="6738118" y="785999"/>
                  <a:pt x="6730360" y="784882"/>
                  <a:pt x="6723700" y="782650"/>
                </a:cubicBezTo>
                <a:cubicBezTo>
                  <a:pt x="6717040" y="780417"/>
                  <a:pt x="6711478" y="777032"/>
                  <a:pt x="6707013" y="772492"/>
                </a:cubicBezTo>
                <a:cubicBezTo>
                  <a:pt x="6702548" y="767953"/>
                  <a:pt x="6699218" y="762223"/>
                  <a:pt x="6697023" y="755303"/>
                </a:cubicBezTo>
                <a:cubicBezTo>
                  <a:pt x="6694828" y="748382"/>
                  <a:pt x="6693730" y="740271"/>
                  <a:pt x="6693730" y="730969"/>
                </a:cubicBezTo>
                <a:cubicBezTo>
                  <a:pt x="6693730" y="722114"/>
                  <a:pt x="6694884" y="714133"/>
                  <a:pt x="6697190" y="707027"/>
                </a:cubicBezTo>
                <a:cubicBezTo>
                  <a:pt x="6699497" y="699920"/>
                  <a:pt x="6702846" y="693893"/>
                  <a:pt x="6707236" y="688944"/>
                </a:cubicBezTo>
                <a:cubicBezTo>
                  <a:pt x="6711627" y="683995"/>
                  <a:pt x="6716966" y="680219"/>
                  <a:pt x="6723254" y="677614"/>
                </a:cubicBezTo>
                <a:cubicBezTo>
                  <a:pt x="6729542" y="675010"/>
                  <a:pt x="6736630" y="673708"/>
                  <a:pt x="6744518" y="673708"/>
                </a:cubicBezTo>
                <a:close/>
                <a:moveTo>
                  <a:pt x="6630218" y="673708"/>
                </a:moveTo>
                <a:cubicBezTo>
                  <a:pt x="6638552" y="673708"/>
                  <a:pt x="6645677" y="674936"/>
                  <a:pt x="6651593" y="677391"/>
                </a:cubicBezTo>
                <a:cubicBezTo>
                  <a:pt x="6657509" y="679847"/>
                  <a:pt x="6662365" y="683251"/>
                  <a:pt x="6666160" y="687605"/>
                </a:cubicBezTo>
                <a:cubicBezTo>
                  <a:pt x="6669955" y="691958"/>
                  <a:pt x="6672745" y="697111"/>
                  <a:pt x="6674531" y="703064"/>
                </a:cubicBezTo>
                <a:cubicBezTo>
                  <a:pt x="6676317" y="709017"/>
                  <a:pt x="6677210" y="715491"/>
                  <a:pt x="6677210" y="722486"/>
                </a:cubicBezTo>
                <a:lnTo>
                  <a:pt x="6677210" y="726951"/>
                </a:lnTo>
                <a:cubicBezTo>
                  <a:pt x="6677210" y="730374"/>
                  <a:pt x="6676447" y="732904"/>
                  <a:pt x="6674922" y="734541"/>
                </a:cubicBezTo>
                <a:cubicBezTo>
                  <a:pt x="6673397" y="736178"/>
                  <a:pt x="6671294" y="736997"/>
                  <a:pt x="6668615" y="736997"/>
                </a:cubicBezTo>
                <a:lnTo>
                  <a:pt x="6608005" y="736997"/>
                </a:lnTo>
                <a:cubicBezTo>
                  <a:pt x="6608005" y="741238"/>
                  <a:pt x="6608507" y="745089"/>
                  <a:pt x="6609512" y="748550"/>
                </a:cubicBezTo>
                <a:cubicBezTo>
                  <a:pt x="6610517" y="752010"/>
                  <a:pt x="6612117" y="754949"/>
                  <a:pt x="6614312" y="757368"/>
                </a:cubicBezTo>
                <a:cubicBezTo>
                  <a:pt x="6616507" y="759786"/>
                  <a:pt x="6619335" y="761628"/>
                  <a:pt x="6622795" y="762893"/>
                </a:cubicBezTo>
                <a:cubicBezTo>
                  <a:pt x="6626255" y="764158"/>
                  <a:pt x="6630404" y="764791"/>
                  <a:pt x="6635241" y="764791"/>
                </a:cubicBezTo>
                <a:cubicBezTo>
                  <a:pt x="6640152" y="764791"/>
                  <a:pt x="6644468" y="764437"/>
                  <a:pt x="6648189" y="763730"/>
                </a:cubicBezTo>
                <a:cubicBezTo>
                  <a:pt x="6651909" y="763023"/>
                  <a:pt x="6655128" y="762242"/>
                  <a:pt x="6657844" y="761386"/>
                </a:cubicBezTo>
                <a:cubicBezTo>
                  <a:pt x="6660560" y="760530"/>
                  <a:pt x="6662811" y="759749"/>
                  <a:pt x="6664597" y="759042"/>
                </a:cubicBezTo>
                <a:cubicBezTo>
                  <a:pt x="6666383" y="758335"/>
                  <a:pt x="6667834" y="757982"/>
                  <a:pt x="6668950" y="757982"/>
                </a:cubicBezTo>
                <a:cubicBezTo>
                  <a:pt x="6669620" y="757982"/>
                  <a:pt x="6670178" y="758112"/>
                  <a:pt x="6670625" y="758372"/>
                </a:cubicBezTo>
                <a:cubicBezTo>
                  <a:pt x="6671071" y="758633"/>
                  <a:pt x="6671443" y="759098"/>
                  <a:pt x="6671741" y="759768"/>
                </a:cubicBezTo>
                <a:cubicBezTo>
                  <a:pt x="6672038" y="760437"/>
                  <a:pt x="6672243" y="761386"/>
                  <a:pt x="6672355" y="762614"/>
                </a:cubicBezTo>
                <a:cubicBezTo>
                  <a:pt x="6672466" y="763842"/>
                  <a:pt x="6672522" y="765386"/>
                  <a:pt x="6672522" y="767246"/>
                </a:cubicBezTo>
                <a:cubicBezTo>
                  <a:pt x="6672522" y="768883"/>
                  <a:pt x="6672485" y="770279"/>
                  <a:pt x="6672411" y="771432"/>
                </a:cubicBezTo>
                <a:cubicBezTo>
                  <a:pt x="6672336" y="772585"/>
                  <a:pt x="6672224" y="773571"/>
                  <a:pt x="6672076" y="774390"/>
                </a:cubicBezTo>
                <a:cubicBezTo>
                  <a:pt x="6671927" y="775208"/>
                  <a:pt x="6671704" y="775897"/>
                  <a:pt x="6671406" y="776455"/>
                </a:cubicBezTo>
                <a:cubicBezTo>
                  <a:pt x="6671108" y="777013"/>
                  <a:pt x="6670718" y="777553"/>
                  <a:pt x="6670234" y="778073"/>
                </a:cubicBezTo>
                <a:cubicBezTo>
                  <a:pt x="6669750" y="778594"/>
                  <a:pt x="6668429" y="779301"/>
                  <a:pt x="6666271" y="780194"/>
                </a:cubicBezTo>
                <a:cubicBezTo>
                  <a:pt x="6664113" y="781087"/>
                  <a:pt x="6661360" y="781962"/>
                  <a:pt x="6658011" y="782817"/>
                </a:cubicBezTo>
                <a:cubicBezTo>
                  <a:pt x="6654663" y="783673"/>
                  <a:pt x="6650830" y="784417"/>
                  <a:pt x="6646514" y="785050"/>
                </a:cubicBezTo>
                <a:cubicBezTo>
                  <a:pt x="6642198" y="785682"/>
                  <a:pt x="6637585" y="785999"/>
                  <a:pt x="6632673" y="785999"/>
                </a:cubicBezTo>
                <a:cubicBezTo>
                  <a:pt x="6623818" y="785999"/>
                  <a:pt x="6616060" y="784882"/>
                  <a:pt x="6609400" y="782650"/>
                </a:cubicBezTo>
                <a:cubicBezTo>
                  <a:pt x="6602740" y="780417"/>
                  <a:pt x="6597178" y="777032"/>
                  <a:pt x="6592713" y="772492"/>
                </a:cubicBezTo>
                <a:cubicBezTo>
                  <a:pt x="6588248" y="767953"/>
                  <a:pt x="6584918" y="762223"/>
                  <a:pt x="6582723" y="755303"/>
                </a:cubicBezTo>
                <a:cubicBezTo>
                  <a:pt x="6580528" y="748382"/>
                  <a:pt x="6579430" y="740271"/>
                  <a:pt x="6579430" y="730969"/>
                </a:cubicBezTo>
                <a:cubicBezTo>
                  <a:pt x="6579430" y="722114"/>
                  <a:pt x="6580584" y="714133"/>
                  <a:pt x="6582890" y="707027"/>
                </a:cubicBezTo>
                <a:cubicBezTo>
                  <a:pt x="6585197" y="699920"/>
                  <a:pt x="6588546" y="693893"/>
                  <a:pt x="6592936" y="688944"/>
                </a:cubicBezTo>
                <a:cubicBezTo>
                  <a:pt x="6597327" y="683995"/>
                  <a:pt x="6602666" y="680219"/>
                  <a:pt x="6608954" y="677614"/>
                </a:cubicBezTo>
                <a:cubicBezTo>
                  <a:pt x="6615242" y="675010"/>
                  <a:pt x="6622330" y="673708"/>
                  <a:pt x="6630218" y="673708"/>
                </a:cubicBezTo>
                <a:close/>
                <a:moveTo>
                  <a:pt x="6492812" y="673708"/>
                </a:moveTo>
                <a:cubicBezTo>
                  <a:pt x="6493780" y="673708"/>
                  <a:pt x="6494821" y="673764"/>
                  <a:pt x="6495938" y="673875"/>
                </a:cubicBezTo>
                <a:cubicBezTo>
                  <a:pt x="6497054" y="673987"/>
                  <a:pt x="6498207" y="674173"/>
                  <a:pt x="6499398" y="674433"/>
                </a:cubicBezTo>
                <a:cubicBezTo>
                  <a:pt x="6500589" y="674694"/>
                  <a:pt x="6501630" y="674991"/>
                  <a:pt x="6502523" y="675326"/>
                </a:cubicBezTo>
                <a:cubicBezTo>
                  <a:pt x="6503416" y="675661"/>
                  <a:pt x="6504067" y="676015"/>
                  <a:pt x="6504477" y="676387"/>
                </a:cubicBezTo>
                <a:cubicBezTo>
                  <a:pt x="6504886" y="676759"/>
                  <a:pt x="6505184" y="677168"/>
                  <a:pt x="6505370" y="677614"/>
                </a:cubicBezTo>
                <a:cubicBezTo>
                  <a:pt x="6505556" y="678061"/>
                  <a:pt x="6505723" y="678675"/>
                  <a:pt x="6505872" y="679456"/>
                </a:cubicBezTo>
                <a:cubicBezTo>
                  <a:pt x="6506021" y="680238"/>
                  <a:pt x="6506132" y="681410"/>
                  <a:pt x="6506207" y="682972"/>
                </a:cubicBezTo>
                <a:cubicBezTo>
                  <a:pt x="6506281" y="684535"/>
                  <a:pt x="6506318" y="686656"/>
                  <a:pt x="6506318" y="689335"/>
                </a:cubicBezTo>
                <a:cubicBezTo>
                  <a:pt x="6506318" y="692014"/>
                  <a:pt x="6506244" y="694209"/>
                  <a:pt x="6506095" y="695920"/>
                </a:cubicBezTo>
                <a:cubicBezTo>
                  <a:pt x="6505946" y="697632"/>
                  <a:pt x="6505723" y="698971"/>
                  <a:pt x="6505425" y="699939"/>
                </a:cubicBezTo>
                <a:cubicBezTo>
                  <a:pt x="6505128" y="700906"/>
                  <a:pt x="6504737" y="701576"/>
                  <a:pt x="6504253" y="701948"/>
                </a:cubicBezTo>
                <a:cubicBezTo>
                  <a:pt x="6503770" y="702320"/>
                  <a:pt x="6503156" y="702506"/>
                  <a:pt x="6502412" y="702506"/>
                </a:cubicBezTo>
                <a:cubicBezTo>
                  <a:pt x="6501816" y="702506"/>
                  <a:pt x="6501147" y="702376"/>
                  <a:pt x="6500402" y="702115"/>
                </a:cubicBezTo>
                <a:cubicBezTo>
                  <a:pt x="6499658" y="701855"/>
                  <a:pt x="6498821" y="701576"/>
                  <a:pt x="6497891" y="701278"/>
                </a:cubicBezTo>
                <a:cubicBezTo>
                  <a:pt x="6496961" y="700980"/>
                  <a:pt x="6495938" y="700701"/>
                  <a:pt x="6494821" y="700441"/>
                </a:cubicBezTo>
                <a:cubicBezTo>
                  <a:pt x="6493705" y="700181"/>
                  <a:pt x="6492477" y="700050"/>
                  <a:pt x="6491138" y="700050"/>
                </a:cubicBezTo>
                <a:cubicBezTo>
                  <a:pt x="6489575" y="700050"/>
                  <a:pt x="6488013" y="700367"/>
                  <a:pt x="6486450" y="700999"/>
                </a:cubicBezTo>
                <a:cubicBezTo>
                  <a:pt x="6484887" y="701632"/>
                  <a:pt x="6483269" y="702618"/>
                  <a:pt x="6481594" y="703957"/>
                </a:cubicBezTo>
                <a:cubicBezTo>
                  <a:pt x="6479920" y="705296"/>
                  <a:pt x="6478171" y="707082"/>
                  <a:pt x="6476348" y="709315"/>
                </a:cubicBezTo>
                <a:cubicBezTo>
                  <a:pt x="6474525" y="711547"/>
                  <a:pt x="6472572" y="714301"/>
                  <a:pt x="6470488" y="717575"/>
                </a:cubicBezTo>
                <a:lnTo>
                  <a:pt x="6470488" y="779636"/>
                </a:lnTo>
                <a:cubicBezTo>
                  <a:pt x="6470488" y="780380"/>
                  <a:pt x="6470265" y="781031"/>
                  <a:pt x="6469818" y="781589"/>
                </a:cubicBezTo>
                <a:cubicBezTo>
                  <a:pt x="6469372" y="782148"/>
                  <a:pt x="6468609" y="782613"/>
                  <a:pt x="6467530" y="782985"/>
                </a:cubicBezTo>
                <a:cubicBezTo>
                  <a:pt x="6466451" y="783357"/>
                  <a:pt x="6465019" y="783636"/>
                  <a:pt x="6463233" y="783822"/>
                </a:cubicBezTo>
                <a:cubicBezTo>
                  <a:pt x="6461447" y="784008"/>
                  <a:pt x="6459177" y="784101"/>
                  <a:pt x="6456424" y="784101"/>
                </a:cubicBezTo>
                <a:cubicBezTo>
                  <a:pt x="6453670" y="784101"/>
                  <a:pt x="6451401" y="784008"/>
                  <a:pt x="6449615" y="783822"/>
                </a:cubicBezTo>
                <a:cubicBezTo>
                  <a:pt x="6447829" y="783636"/>
                  <a:pt x="6446396" y="783357"/>
                  <a:pt x="6445317" y="782985"/>
                </a:cubicBezTo>
                <a:cubicBezTo>
                  <a:pt x="6444238" y="782613"/>
                  <a:pt x="6443476" y="782148"/>
                  <a:pt x="6443029" y="781589"/>
                </a:cubicBezTo>
                <a:cubicBezTo>
                  <a:pt x="6442583" y="781031"/>
                  <a:pt x="6442360" y="780380"/>
                  <a:pt x="6442360" y="779636"/>
                </a:cubicBezTo>
                <a:lnTo>
                  <a:pt x="6442360" y="680070"/>
                </a:lnTo>
                <a:cubicBezTo>
                  <a:pt x="6442360" y="679326"/>
                  <a:pt x="6442546" y="678675"/>
                  <a:pt x="6442918" y="678117"/>
                </a:cubicBezTo>
                <a:cubicBezTo>
                  <a:pt x="6443290" y="677559"/>
                  <a:pt x="6443959" y="677094"/>
                  <a:pt x="6444927" y="676721"/>
                </a:cubicBezTo>
                <a:cubicBezTo>
                  <a:pt x="6445894" y="676349"/>
                  <a:pt x="6447141" y="676070"/>
                  <a:pt x="6448666" y="675884"/>
                </a:cubicBezTo>
                <a:cubicBezTo>
                  <a:pt x="6450192" y="675698"/>
                  <a:pt x="6452108" y="675605"/>
                  <a:pt x="6454415" y="675605"/>
                </a:cubicBezTo>
                <a:cubicBezTo>
                  <a:pt x="6456796" y="675605"/>
                  <a:pt x="6458768" y="675698"/>
                  <a:pt x="6460330" y="675884"/>
                </a:cubicBezTo>
                <a:cubicBezTo>
                  <a:pt x="6461893" y="676070"/>
                  <a:pt x="6463102" y="676349"/>
                  <a:pt x="6463958" y="676721"/>
                </a:cubicBezTo>
                <a:cubicBezTo>
                  <a:pt x="6464814" y="677094"/>
                  <a:pt x="6465428" y="677559"/>
                  <a:pt x="6465800" y="678117"/>
                </a:cubicBezTo>
                <a:cubicBezTo>
                  <a:pt x="6466172" y="678675"/>
                  <a:pt x="6466358" y="679326"/>
                  <a:pt x="6466358" y="680070"/>
                </a:cubicBezTo>
                <a:lnTo>
                  <a:pt x="6466358" y="692460"/>
                </a:lnTo>
                <a:cubicBezTo>
                  <a:pt x="6468963" y="688739"/>
                  <a:pt x="6471418" y="685670"/>
                  <a:pt x="6473725" y="683251"/>
                </a:cubicBezTo>
                <a:cubicBezTo>
                  <a:pt x="6476032" y="680833"/>
                  <a:pt x="6478227" y="678917"/>
                  <a:pt x="6480311" y="677503"/>
                </a:cubicBezTo>
                <a:cubicBezTo>
                  <a:pt x="6482394" y="676089"/>
                  <a:pt x="6484478" y="675103"/>
                  <a:pt x="6486561" y="674545"/>
                </a:cubicBezTo>
                <a:cubicBezTo>
                  <a:pt x="6488645" y="673987"/>
                  <a:pt x="6490729" y="673708"/>
                  <a:pt x="6492812" y="673708"/>
                </a:cubicBezTo>
                <a:close/>
                <a:moveTo>
                  <a:pt x="6373043" y="673708"/>
                </a:moveTo>
                <a:cubicBezTo>
                  <a:pt x="6381377" y="673708"/>
                  <a:pt x="6388502" y="674936"/>
                  <a:pt x="6394418" y="677391"/>
                </a:cubicBezTo>
                <a:cubicBezTo>
                  <a:pt x="6400334" y="679847"/>
                  <a:pt x="6405190" y="683251"/>
                  <a:pt x="6408985" y="687605"/>
                </a:cubicBezTo>
                <a:cubicBezTo>
                  <a:pt x="6412780" y="691958"/>
                  <a:pt x="6415570" y="697111"/>
                  <a:pt x="6417356" y="703064"/>
                </a:cubicBezTo>
                <a:cubicBezTo>
                  <a:pt x="6419142" y="709017"/>
                  <a:pt x="6420035" y="715491"/>
                  <a:pt x="6420035" y="722486"/>
                </a:cubicBezTo>
                <a:lnTo>
                  <a:pt x="6420035" y="726951"/>
                </a:lnTo>
                <a:cubicBezTo>
                  <a:pt x="6420035" y="730374"/>
                  <a:pt x="6419273" y="732904"/>
                  <a:pt x="6417747" y="734541"/>
                </a:cubicBezTo>
                <a:cubicBezTo>
                  <a:pt x="6416222" y="736178"/>
                  <a:pt x="6414119" y="736997"/>
                  <a:pt x="6411440" y="736997"/>
                </a:cubicBezTo>
                <a:lnTo>
                  <a:pt x="6350830" y="736997"/>
                </a:lnTo>
                <a:cubicBezTo>
                  <a:pt x="6350830" y="741238"/>
                  <a:pt x="6351333" y="745089"/>
                  <a:pt x="6352337" y="748550"/>
                </a:cubicBezTo>
                <a:cubicBezTo>
                  <a:pt x="6353342" y="752010"/>
                  <a:pt x="6354942" y="754949"/>
                  <a:pt x="6357137" y="757368"/>
                </a:cubicBezTo>
                <a:cubicBezTo>
                  <a:pt x="6359332" y="759786"/>
                  <a:pt x="6362160" y="761628"/>
                  <a:pt x="6365620" y="762893"/>
                </a:cubicBezTo>
                <a:cubicBezTo>
                  <a:pt x="6369080" y="764158"/>
                  <a:pt x="6373229" y="764791"/>
                  <a:pt x="6378066" y="764791"/>
                </a:cubicBezTo>
                <a:cubicBezTo>
                  <a:pt x="6382977" y="764791"/>
                  <a:pt x="6387293" y="764437"/>
                  <a:pt x="6391014" y="763730"/>
                </a:cubicBezTo>
                <a:cubicBezTo>
                  <a:pt x="6394735" y="763023"/>
                  <a:pt x="6397953" y="762242"/>
                  <a:pt x="6400669" y="761386"/>
                </a:cubicBezTo>
                <a:cubicBezTo>
                  <a:pt x="6403385" y="760530"/>
                  <a:pt x="6405636" y="759749"/>
                  <a:pt x="6407422" y="759042"/>
                </a:cubicBezTo>
                <a:cubicBezTo>
                  <a:pt x="6409208" y="758335"/>
                  <a:pt x="6410659" y="757982"/>
                  <a:pt x="6411775" y="757982"/>
                </a:cubicBezTo>
                <a:cubicBezTo>
                  <a:pt x="6412445" y="757982"/>
                  <a:pt x="6413003" y="758112"/>
                  <a:pt x="6413450" y="758372"/>
                </a:cubicBezTo>
                <a:cubicBezTo>
                  <a:pt x="6413896" y="758633"/>
                  <a:pt x="6414268" y="759098"/>
                  <a:pt x="6414566" y="759768"/>
                </a:cubicBezTo>
                <a:cubicBezTo>
                  <a:pt x="6414864" y="760437"/>
                  <a:pt x="6415068" y="761386"/>
                  <a:pt x="6415180" y="762614"/>
                </a:cubicBezTo>
                <a:cubicBezTo>
                  <a:pt x="6415291" y="763842"/>
                  <a:pt x="6415347" y="765386"/>
                  <a:pt x="6415347" y="767246"/>
                </a:cubicBezTo>
                <a:cubicBezTo>
                  <a:pt x="6415347" y="768883"/>
                  <a:pt x="6415310" y="770279"/>
                  <a:pt x="6415236" y="771432"/>
                </a:cubicBezTo>
                <a:cubicBezTo>
                  <a:pt x="6415161" y="772585"/>
                  <a:pt x="6415050" y="773571"/>
                  <a:pt x="6414901" y="774390"/>
                </a:cubicBezTo>
                <a:cubicBezTo>
                  <a:pt x="6414752" y="775208"/>
                  <a:pt x="6414529" y="775897"/>
                  <a:pt x="6414231" y="776455"/>
                </a:cubicBezTo>
                <a:cubicBezTo>
                  <a:pt x="6413933" y="777013"/>
                  <a:pt x="6413543" y="777553"/>
                  <a:pt x="6413059" y="778073"/>
                </a:cubicBezTo>
                <a:cubicBezTo>
                  <a:pt x="6412575" y="778594"/>
                  <a:pt x="6411254" y="779301"/>
                  <a:pt x="6409096" y="780194"/>
                </a:cubicBezTo>
                <a:cubicBezTo>
                  <a:pt x="6406938" y="781087"/>
                  <a:pt x="6404185" y="781962"/>
                  <a:pt x="6400836" y="782817"/>
                </a:cubicBezTo>
                <a:cubicBezTo>
                  <a:pt x="6397488" y="783673"/>
                  <a:pt x="6393655" y="784417"/>
                  <a:pt x="6389339" y="785050"/>
                </a:cubicBezTo>
                <a:cubicBezTo>
                  <a:pt x="6385023" y="785682"/>
                  <a:pt x="6380410" y="785999"/>
                  <a:pt x="6375498" y="785999"/>
                </a:cubicBezTo>
                <a:cubicBezTo>
                  <a:pt x="6366643" y="785999"/>
                  <a:pt x="6358886" y="784882"/>
                  <a:pt x="6352225" y="782650"/>
                </a:cubicBezTo>
                <a:cubicBezTo>
                  <a:pt x="6345565" y="780417"/>
                  <a:pt x="6340003" y="777032"/>
                  <a:pt x="6335538" y="772492"/>
                </a:cubicBezTo>
                <a:cubicBezTo>
                  <a:pt x="6331073" y="767953"/>
                  <a:pt x="6327743" y="762223"/>
                  <a:pt x="6325548" y="755303"/>
                </a:cubicBezTo>
                <a:cubicBezTo>
                  <a:pt x="6323353" y="748382"/>
                  <a:pt x="6322255" y="740271"/>
                  <a:pt x="6322255" y="730969"/>
                </a:cubicBezTo>
                <a:cubicBezTo>
                  <a:pt x="6322255" y="722114"/>
                  <a:pt x="6323409" y="714133"/>
                  <a:pt x="6325715" y="707027"/>
                </a:cubicBezTo>
                <a:cubicBezTo>
                  <a:pt x="6328022" y="699920"/>
                  <a:pt x="6331371" y="693893"/>
                  <a:pt x="6335761" y="688944"/>
                </a:cubicBezTo>
                <a:cubicBezTo>
                  <a:pt x="6340152" y="683995"/>
                  <a:pt x="6345491" y="680219"/>
                  <a:pt x="6351779" y="677614"/>
                </a:cubicBezTo>
                <a:cubicBezTo>
                  <a:pt x="6358067" y="675010"/>
                  <a:pt x="6365155" y="673708"/>
                  <a:pt x="6373043" y="673708"/>
                </a:cubicBezTo>
                <a:close/>
                <a:moveTo>
                  <a:pt x="5538415" y="673708"/>
                </a:moveTo>
                <a:cubicBezTo>
                  <a:pt x="5547344" y="673708"/>
                  <a:pt x="5555083" y="674917"/>
                  <a:pt x="5561632" y="677335"/>
                </a:cubicBezTo>
                <a:cubicBezTo>
                  <a:pt x="5568180" y="679754"/>
                  <a:pt x="5573594" y="683307"/>
                  <a:pt x="5577873" y="687995"/>
                </a:cubicBezTo>
                <a:cubicBezTo>
                  <a:pt x="5582151" y="692683"/>
                  <a:pt x="5585333" y="698450"/>
                  <a:pt x="5587416" y="705296"/>
                </a:cubicBezTo>
                <a:cubicBezTo>
                  <a:pt x="5589500" y="712143"/>
                  <a:pt x="5590542" y="719993"/>
                  <a:pt x="5590542" y="728849"/>
                </a:cubicBezTo>
                <a:cubicBezTo>
                  <a:pt x="5590542" y="737332"/>
                  <a:pt x="5589425" y="745071"/>
                  <a:pt x="5587193" y="752066"/>
                </a:cubicBezTo>
                <a:cubicBezTo>
                  <a:pt x="5584961" y="759061"/>
                  <a:pt x="5581575" y="765088"/>
                  <a:pt x="5577036" y="770148"/>
                </a:cubicBezTo>
                <a:cubicBezTo>
                  <a:pt x="5572496" y="775208"/>
                  <a:pt x="5566804" y="779115"/>
                  <a:pt x="5559957" y="781869"/>
                </a:cubicBezTo>
                <a:cubicBezTo>
                  <a:pt x="5553111" y="784622"/>
                  <a:pt x="5545112" y="785999"/>
                  <a:pt x="5535959" y="785999"/>
                </a:cubicBezTo>
                <a:cubicBezTo>
                  <a:pt x="5527104" y="785999"/>
                  <a:pt x="5519402" y="784771"/>
                  <a:pt x="5512853" y="782315"/>
                </a:cubicBezTo>
                <a:cubicBezTo>
                  <a:pt x="5506305" y="779859"/>
                  <a:pt x="5500873" y="776287"/>
                  <a:pt x="5496557" y="771599"/>
                </a:cubicBezTo>
                <a:cubicBezTo>
                  <a:pt x="5492241" y="766911"/>
                  <a:pt x="5489041" y="761144"/>
                  <a:pt x="5486957" y="754298"/>
                </a:cubicBezTo>
                <a:cubicBezTo>
                  <a:pt x="5484874" y="747452"/>
                  <a:pt x="5483832" y="739639"/>
                  <a:pt x="5483832" y="730858"/>
                </a:cubicBezTo>
                <a:cubicBezTo>
                  <a:pt x="5483832" y="722375"/>
                  <a:pt x="5484967" y="714617"/>
                  <a:pt x="5487236" y="707585"/>
                </a:cubicBezTo>
                <a:cubicBezTo>
                  <a:pt x="5489506" y="700553"/>
                  <a:pt x="5492910" y="694525"/>
                  <a:pt x="5497450" y="689502"/>
                </a:cubicBezTo>
                <a:cubicBezTo>
                  <a:pt x="5501989" y="684479"/>
                  <a:pt x="5507663" y="680591"/>
                  <a:pt x="5514472" y="677838"/>
                </a:cubicBezTo>
                <a:cubicBezTo>
                  <a:pt x="5521281" y="675084"/>
                  <a:pt x="5529262" y="673708"/>
                  <a:pt x="5538415" y="673708"/>
                </a:cubicBezTo>
                <a:close/>
                <a:moveTo>
                  <a:pt x="2044303" y="670880"/>
                </a:moveTo>
                <a:cubicBezTo>
                  <a:pt x="2050628" y="670880"/>
                  <a:pt x="2054889" y="671940"/>
                  <a:pt x="2057084" y="674061"/>
                </a:cubicBezTo>
                <a:cubicBezTo>
                  <a:pt x="2059279" y="676182"/>
                  <a:pt x="2060377" y="679958"/>
                  <a:pt x="2060377" y="685391"/>
                </a:cubicBezTo>
                <a:cubicBezTo>
                  <a:pt x="2060377" y="691046"/>
                  <a:pt x="2059242" y="694953"/>
                  <a:pt x="2056972" y="697111"/>
                </a:cubicBezTo>
                <a:cubicBezTo>
                  <a:pt x="2054702" y="699269"/>
                  <a:pt x="2050405" y="700348"/>
                  <a:pt x="2044080" y="700348"/>
                </a:cubicBezTo>
                <a:cubicBezTo>
                  <a:pt x="2037829" y="700348"/>
                  <a:pt x="2033587" y="699306"/>
                  <a:pt x="2031355" y="697222"/>
                </a:cubicBezTo>
                <a:cubicBezTo>
                  <a:pt x="2029123" y="695139"/>
                  <a:pt x="2028006" y="691381"/>
                  <a:pt x="2028006" y="685949"/>
                </a:cubicBezTo>
                <a:cubicBezTo>
                  <a:pt x="2028006" y="680293"/>
                  <a:pt x="2029160" y="676368"/>
                  <a:pt x="2031467" y="674173"/>
                </a:cubicBezTo>
                <a:cubicBezTo>
                  <a:pt x="2033774" y="671977"/>
                  <a:pt x="2038053" y="670880"/>
                  <a:pt x="2044303" y="670880"/>
                </a:cubicBezTo>
                <a:close/>
                <a:moveTo>
                  <a:pt x="1175407" y="670880"/>
                </a:moveTo>
                <a:cubicBezTo>
                  <a:pt x="1181658" y="670880"/>
                  <a:pt x="1185900" y="671940"/>
                  <a:pt x="1188132" y="674061"/>
                </a:cubicBezTo>
                <a:cubicBezTo>
                  <a:pt x="1190365" y="676182"/>
                  <a:pt x="1191481" y="679958"/>
                  <a:pt x="1191481" y="685391"/>
                </a:cubicBezTo>
                <a:cubicBezTo>
                  <a:pt x="1191481" y="691046"/>
                  <a:pt x="1190328" y="694953"/>
                  <a:pt x="1188021" y="697111"/>
                </a:cubicBezTo>
                <a:cubicBezTo>
                  <a:pt x="1185714" y="699269"/>
                  <a:pt x="1181435" y="700348"/>
                  <a:pt x="1175185" y="700348"/>
                </a:cubicBezTo>
                <a:cubicBezTo>
                  <a:pt x="1168859" y="700348"/>
                  <a:pt x="1164599" y="699306"/>
                  <a:pt x="1162404" y="697222"/>
                </a:cubicBezTo>
                <a:cubicBezTo>
                  <a:pt x="1160208" y="695139"/>
                  <a:pt x="1159111" y="691381"/>
                  <a:pt x="1159111" y="685949"/>
                </a:cubicBezTo>
                <a:cubicBezTo>
                  <a:pt x="1159111" y="680293"/>
                  <a:pt x="1160246" y="676368"/>
                  <a:pt x="1162515" y="674173"/>
                </a:cubicBezTo>
                <a:cubicBezTo>
                  <a:pt x="1164785" y="671977"/>
                  <a:pt x="1169082" y="670880"/>
                  <a:pt x="1175407" y="670880"/>
                </a:cubicBezTo>
                <a:close/>
                <a:moveTo>
                  <a:pt x="1718221" y="667085"/>
                </a:moveTo>
                <a:cubicBezTo>
                  <a:pt x="1720974" y="667085"/>
                  <a:pt x="1723244" y="667196"/>
                  <a:pt x="1725030" y="667420"/>
                </a:cubicBezTo>
                <a:cubicBezTo>
                  <a:pt x="1726816" y="667643"/>
                  <a:pt x="1728248" y="667959"/>
                  <a:pt x="1729327" y="668368"/>
                </a:cubicBezTo>
                <a:cubicBezTo>
                  <a:pt x="1730406" y="668778"/>
                  <a:pt x="1731169" y="669280"/>
                  <a:pt x="1731615" y="669875"/>
                </a:cubicBezTo>
                <a:cubicBezTo>
                  <a:pt x="1732062" y="670471"/>
                  <a:pt x="1732285" y="671140"/>
                  <a:pt x="1732285" y="671884"/>
                </a:cubicBezTo>
                <a:lnTo>
                  <a:pt x="1732285" y="726914"/>
                </a:lnTo>
                <a:cubicBezTo>
                  <a:pt x="1737122" y="722151"/>
                  <a:pt x="1742052" y="718598"/>
                  <a:pt x="1747075" y="716254"/>
                </a:cubicBezTo>
                <a:cubicBezTo>
                  <a:pt x="1752098" y="713910"/>
                  <a:pt x="1757326" y="712738"/>
                  <a:pt x="1762758" y="712738"/>
                </a:cubicBezTo>
                <a:cubicBezTo>
                  <a:pt x="1769529" y="712738"/>
                  <a:pt x="1775241" y="713854"/>
                  <a:pt x="1779892" y="716086"/>
                </a:cubicBezTo>
                <a:cubicBezTo>
                  <a:pt x="1784542" y="718319"/>
                  <a:pt x="1788300" y="721370"/>
                  <a:pt x="1791165" y="725239"/>
                </a:cubicBezTo>
                <a:cubicBezTo>
                  <a:pt x="1794030" y="729109"/>
                  <a:pt x="1796095" y="733629"/>
                  <a:pt x="1797360" y="738801"/>
                </a:cubicBezTo>
                <a:cubicBezTo>
                  <a:pt x="1798625" y="743973"/>
                  <a:pt x="1799258" y="750242"/>
                  <a:pt x="1799258" y="757609"/>
                </a:cubicBezTo>
                <a:lnTo>
                  <a:pt x="1799258" y="818666"/>
                </a:lnTo>
                <a:cubicBezTo>
                  <a:pt x="1799258" y="819410"/>
                  <a:pt x="1799035" y="820061"/>
                  <a:pt x="1798588" y="820619"/>
                </a:cubicBezTo>
                <a:cubicBezTo>
                  <a:pt x="1798142" y="821178"/>
                  <a:pt x="1797398" y="821643"/>
                  <a:pt x="1796356" y="822015"/>
                </a:cubicBezTo>
                <a:cubicBezTo>
                  <a:pt x="1795314" y="822387"/>
                  <a:pt x="1793882" y="822666"/>
                  <a:pt x="1792058" y="822852"/>
                </a:cubicBezTo>
                <a:cubicBezTo>
                  <a:pt x="1790235" y="823038"/>
                  <a:pt x="1787984" y="823131"/>
                  <a:pt x="1785305" y="823131"/>
                </a:cubicBezTo>
                <a:cubicBezTo>
                  <a:pt x="1782552" y="823131"/>
                  <a:pt x="1780264" y="823038"/>
                  <a:pt x="1778441" y="822852"/>
                </a:cubicBezTo>
                <a:cubicBezTo>
                  <a:pt x="1776617" y="822666"/>
                  <a:pt x="1775185" y="822387"/>
                  <a:pt x="1774143" y="822015"/>
                </a:cubicBezTo>
                <a:cubicBezTo>
                  <a:pt x="1773101" y="821643"/>
                  <a:pt x="1772357" y="821178"/>
                  <a:pt x="1771911" y="820619"/>
                </a:cubicBezTo>
                <a:cubicBezTo>
                  <a:pt x="1771464" y="820061"/>
                  <a:pt x="1771241" y="819410"/>
                  <a:pt x="1771241" y="818666"/>
                </a:cubicBezTo>
                <a:lnTo>
                  <a:pt x="1771241" y="761851"/>
                </a:lnTo>
                <a:cubicBezTo>
                  <a:pt x="1771241" y="757014"/>
                  <a:pt x="1770887" y="753219"/>
                  <a:pt x="1770181" y="750466"/>
                </a:cubicBezTo>
                <a:cubicBezTo>
                  <a:pt x="1769474" y="747712"/>
                  <a:pt x="1768451" y="745350"/>
                  <a:pt x="1767111" y="743378"/>
                </a:cubicBezTo>
                <a:cubicBezTo>
                  <a:pt x="1765772" y="741406"/>
                  <a:pt x="1764041" y="739880"/>
                  <a:pt x="1761921" y="738801"/>
                </a:cubicBezTo>
                <a:cubicBezTo>
                  <a:pt x="1759800" y="737722"/>
                  <a:pt x="1757326" y="737183"/>
                  <a:pt x="1754498" y="737183"/>
                </a:cubicBezTo>
                <a:cubicBezTo>
                  <a:pt x="1750926" y="737183"/>
                  <a:pt x="1747317" y="738485"/>
                  <a:pt x="1743671" y="741089"/>
                </a:cubicBezTo>
                <a:cubicBezTo>
                  <a:pt x="1740024" y="743694"/>
                  <a:pt x="1736229" y="747489"/>
                  <a:pt x="1732285" y="752475"/>
                </a:cubicBezTo>
                <a:lnTo>
                  <a:pt x="1732285" y="818666"/>
                </a:lnTo>
                <a:cubicBezTo>
                  <a:pt x="1732285" y="819410"/>
                  <a:pt x="1732062" y="820061"/>
                  <a:pt x="1731615" y="820619"/>
                </a:cubicBezTo>
                <a:cubicBezTo>
                  <a:pt x="1731169" y="821178"/>
                  <a:pt x="1730406" y="821643"/>
                  <a:pt x="1729327" y="822015"/>
                </a:cubicBezTo>
                <a:cubicBezTo>
                  <a:pt x="1728248" y="822387"/>
                  <a:pt x="1726816" y="822666"/>
                  <a:pt x="1725030" y="822852"/>
                </a:cubicBezTo>
                <a:cubicBezTo>
                  <a:pt x="1723244" y="823038"/>
                  <a:pt x="1720974" y="823131"/>
                  <a:pt x="1718221" y="823131"/>
                </a:cubicBezTo>
                <a:cubicBezTo>
                  <a:pt x="1715468" y="823131"/>
                  <a:pt x="1713198" y="823038"/>
                  <a:pt x="1711412" y="822852"/>
                </a:cubicBezTo>
                <a:cubicBezTo>
                  <a:pt x="1709626" y="822666"/>
                  <a:pt x="1708194" y="822387"/>
                  <a:pt x="1707115" y="822015"/>
                </a:cubicBezTo>
                <a:cubicBezTo>
                  <a:pt x="1706036" y="821643"/>
                  <a:pt x="1705273" y="821178"/>
                  <a:pt x="1704826" y="820619"/>
                </a:cubicBezTo>
                <a:cubicBezTo>
                  <a:pt x="1704380" y="820061"/>
                  <a:pt x="1704157" y="819410"/>
                  <a:pt x="1704157" y="818666"/>
                </a:cubicBezTo>
                <a:lnTo>
                  <a:pt x="1704157" y="671884"/>
                </a:lnTo>
                <a:cubicBezTo>
                  <a:pt x="1704157" y="671140"/>
                  <a:pt x="1704380" y="670471"/>
                  <a:pt x="1704826" y="669875"/>
                </a:cubicBezTo>
                <a:cubicBezTo>
                  <a:pt x="1705273" y="669280"/>
                  <a:pt x="1706036" y="668778"/>
                  <a:pt x="1707115" y="668368"/>
                </a:cubicBezTo>
                <a:cubicBezTo>
                  <a:pt x="1708194" y="667959"/>
                  <a:pt x="1709626" y="667643"/>
                  <a:pt x="1711412" y="667420"/>
                </a:cubicBezTo>
                <a:cubicBezTo>
                  <a:pt x="1713198" y="667196"/>
                  <a:pt x="1715468" y="667085"/>
                  <a:pt x="1718221" y="667085"/>
                </a:cubicBezTo>
                <a:close/>
                <a:moveTo>
                  <a:pt x="1603921" y="667085"/>
                </a:moveTo>
                <a:cubicBezTo>
                  <a:pt x="1606674" y="667085"/>
                  <a:pt x="1608944" y="667196"/>
                  <a:pt x="1610730" y="667420"/>
                </a:cubicBezTo>
                <a:cubicBezTo>
                  <a:pt x="1612516" y="667643"/>
                  <a:pt x="1613948" y="667959"/>
                  <a:pt x="1615027" y="668368"/>
                </a:cubicBezTo>
                <a:cubicBezTo>
                  <a:pt x="1616106" y="668778"/>
                  <a:pt x="1616869" y="669280"/>
                  <a:pt x="1617316" y="669875"/>
                </a:cubicBezTo>
                <a:cubicBezTo>
                  <a:pt x="1617762" y="670471"/>
                  <a:pt x="1617985" y="671140"/>
                  <a:pt x="1617985" y="671884"/>
                </a:cubicBezTo>
                <a:lnTo>
                  <a:pt x="1617985" y="759284"/>
                </a:lnTo>
                <a:lnTo>
                  <a:pt x="1647453" y="719658"/>
                </a:lnTo>
                <a:cubicBezTo>
                  <a:pt x="1648048" y="718765"/>
                  <a:pt x="1648718" y="717984"/>
                  <a:pt x="1649462" y="717314"/>
                </a:cubicBezTo>
                <a:cubicBezTo>
                  <a:pt x="1650206" y="716644"/>
                  <a:pt x="1651193" y="716124"/>
                  <a:pt x="1652420" y="715751"/>
                </a:cubicBezTo>
                <a:cubicBezTo>
                  <a:pt x="1653648" y="715379"/>
                  <a:pt x="1655174" y="715100"/>
                  <a:pt x="1656997" y="714914"/>
                </a:cubicBezTo>
                <a:cubicBezTo>
                  <a:pt x="1658820" y="714728"/>
                  <a:pt x="1661145" y="714635"/>
                  <a:pt x="1663973" y="714635"/>
                </a:cubicBezTo>
                <a:cubicBezTo>
                  <a:pt x="1666726" y="714635"/>
                  <a:pt x="1669052" y="714728"/>
                  <a:pt x="1670949" y="714914"/>
                </a:cubicBezTo>
                <a:cubicBezTo>
                  <a:pt x="1672847" y="715100"/>
                  <a:pt x="1674373" y="715379"/>
                  <a:pt x="1675526" y="715751"/>
                </a:cubicBezTo>
                <a:cubicBezTo>
                  <a:pt x="1676679" y="716124"/>
                  <a:pt x="1677479" y="716589"/>
                  <a:pt x="1677926" y="717147"/>
                </a:cubicBezTo>
                <a:cubicBezTo>
                  <a:pt x="1678372" y="717705"/>
                  <a:pt x="1678596" y="718393"/>
                  <a:pt x="1678596" y="719212"/>
                </a:cubicBezTo>
                <a:cubicBezTo>
                  <a:pt x="1678596" y="720328"/>
                  <a:pt x="1678317" y="721519"/>
                  <a:pt x="1677758" y="722784"/>
                </a:cubicBezTo>
                <a:cubicBezTo>
                  <a:pt x="1677200" y="724049"/>
                  <a:pt x="1676363" y="725388"/>
                  <a:pt x="1675247" y="726802"/>
                </a:cubicBezTo>
                <a:lnTo>
                  <a:pt x="1646114" y="759842"/>
                </a:lnTo>
                <a:lnTo>
                  <a:pt x="1679823" y="811969"/>
                </a:lnTo>
                <a:cubicBezTo>
                  <a:pt x="1680716" y="813457"/>
                  <a:pt x="1681367" y="814741"/>
                  <a:pt x="1681777" y="815820"/>
                </a:cubicBezTo>
                <a:cubicBezTo>
                  <a:pt x="1682186" y="816899"/>
                  <a:pt x="1682391" y="817885"/>
                  <a:pt x="1682391" y="818778"/>
                </a:cubicBezTo>
                <a:cubicBezTo>
                  <a:pt x="1682391" y="819522"/>
                  <a:pt x="1682186" y="820173"/>
                  <a:pt x="1681777" y="820731"/>
                </a:cubicBezTo>
                <a:cubicBezTo>
                  <a:pt x="1681367" y="821289"/>
                  <a:pt x="1680623" y="821736"/>
                  <a:pt x="1679544" y="822071"/>
                </a:cubicBezTo>
                <a:cubicBezTo>
                  <a:pt x="1678465" y="822405"/>
                  <a:pt x="1676995" y="822666"/>
                  <a:pt x="1675135" y="822852"/>
                </a:cubicBezTo>
                <a:cubicBezTo>
                  <a:pt x="1673275" y="823038"/>
                  <a:pt x="1670856" y="823131"/>
                  <a:pt x="1667880" y="823131"/>
                </a:cubicBezTo>
                <a:cubicBezTo>
                  <a:pt x="1664829" y="823131"/>
                  <a:pt x="1662355" y="823057"/>
                  <a:pt x="1660457" y="822908"/>
                </a:cubicBezTo>
                <a:cubicBezTo>
                  <a:pt x="1658559" y="822759"/>
                  <a:pt x="1656997" y="822517"/>
                  <a:pt x="1655769" y="822182"/>
                </a:cubicBezTo>
                <a:cubicBezTo>
                  <a:pt x="1654541" y="821847"/>
                  <a:pt x="1653592" y="821382"/>
                  <a:pt x="1652923" y="820787"/>
                </a:cubicBezTo>
                <a:cubicBezTo>
                  <a:pt x="1652253" y="820192"/>
                  <a:pt x="1651658" y="819410"/>
                  <a:pt x="1651137" y="818443"/>
                </a:cubicBezTo>
                <a:lnTo>
                  <a:pt x="1617985" y="765981"/>
                </a:lnTo>
                <a:lnTo>
                  <a:pt x="1617985" y="818666"/>
                </a:lnTo>
                <a:cubicBezTo>
                  <a:pt x="1617985" y="819410"/>
                  <a:pt x="1617762" y="820061"/>
                  <a:pt x="1617316" y="820619"/>
                </a:cubicBezTo>
                <a:cubicBezTo>
                  <a:pt x="1616869" y="821178"/>
                  <a:pt x="1616106" y="821643"/>
                  <a:pt x="1615027" y="822015"/>
                </a:cubicBezTo>
                <a:cubicBezTo>
                  <a:pt x="1613948" y="822387"/>
                  <a:pt x="1612516" y="822666"/>
                  <a:pt x="1610730" y="822852"/>
                </a:cubicBezTo>
                <a:cubicBezTo>
                  <a:pt x="1608944" y="823038"/>
                  <a:pt x="1606674" y="823131"/>
                  <a:pt x="1603921" y="823131"/>
                </a:cubicBezTo>
                <a:cubicBezTo>
                  <a:pt x="1601168" y="823131"/>
                  <a:pt x="1598898" y="823038"/>
                  <a:pt x="1597112" y="822852"/>
                </a:cubicBezTo>
                <a:cubicBezTo>
                  <a:pt x="1595326" y="822666"/>
                  <a:pt x="1593894" y="822387"/>
                  <a:pt x="1592815" y="822015"/>
                </a:cubicBezTo>
                <a:cubicBezTo>
                  <a:pt x="1591736" y="821643"/>
                  <a:pt x="1590973" y="821178"/>
                  <a:pt x="1590526" y="820619"/>
                </a:cubicBezTo>
                <a:cubicBezTo>
                  <a:pt x="1590080" y="820061"/>
                  <a:pt x="1589857" y="819410"/>
                  <a:pt x="1589857" y="818666"/>
                </a:cubicBezTo>
                <a:lnTo>
                  <a:pt x="1589857" y="671884"/>
                </a:lnTo>
                <a:cubicBezTo>
                  <a:pt x="1589857" y="671140"/>
                  <a:pt x="1590080" y="670471"/>
                  <a:pt x="1590526" y="669875"/>
                </a:cubicBezTo>
                <a:cubicBezTo>
                  <a:pt x="1590973" y="669280"/>
                  <a:pt x="1591736" y="668778"/>
                  <a:pt x="1592815" y="668368"/>
                </a:cubicBezTo>
                <a:cubicBezTo>
                  <a:pt x="1593894" y="667959"/>
                  <a:pt x="1595326" y="667643"/>
                  <a:pt x="1597112" y="667420"/>
                </a:cubicBezTo>
                <a:cubicBezTo>
                  <a:pt x="1598898" y="667196"/>
                  <a:pt x="1601168" y="667085"/>
                  <a:pt x="1603921" y="667085"/>
                </a:cubicBezTo>
                <a:close/>
                <a:moveTo>
                  <a:pt x="5286895" y="664890"/>
                </a:moveTo>
                <a:lnTo>
                  <a:pt x="5309777" y="664890"/>
                </a:lnTo>
                <a:lnTo>
                  <a:pt x="5309777" y="687772"/>
                </a:lnTo>
                <a:lnTo>
                  <a:pt x="5286895" y="687772"/>
                </a:lnTo>
                <a:close/>
                <a:moveTo>
                  <a:pt x="5206156" y="662211"/>
                </a:moveTo>
                <a:cubicBezTo>
                  <a:pt x="5222006" y="662211"/>
                  <a:pt x="5234954" y="667606"/>
                  <a:pt x="5245000" y="678396"/>
                </a:cubicBezTo>
                <a:cubicBezTo>
                  <a:pt x="5255046" y="689186"/>
                  <a:pt x="5260069" y="704366"/>
                  <a:pt x="5260069" y="723937"/>
                </a:cubicBezTo>
                <a:cubicBezTo>
                  <a:pt x="5260069" y="725128"/>
                  <a:pt x="5260032" y="726914"/>
                  <a:pt x="5259957" y="729295"/>
                </a:cubicBezTo>
                <a:lnTo>
                  <a:pt x="5171553" y="729295"/>
                </a:lnTo>
                <a:cubicBezTo>
                  <a:pt x="5172297" y="742317"/>
                  <a:pt x="5175981" y="752289"/>
                  <a:pt x="5182604" y="759209"/>
                </a:cubicBezTo>
                <a:cubicBezTo>
                  <a:pt x="5189227" y="766130"/>
                  <a:pt x="5197487" y="769590"/>
                  <a:pt x="5207384" y="769590"/>
                </a:cubicBezTo>
                <a:cubicBezTo>
                  <a:pt x="5214751" y="769590"/>
                  <a:pt x="5221039" y="767655"/>
                  <a:pt x="5226248" y="763786"/>
                </a:cubicBezTo>
                <a:cubicBezTo>
                  <a:pt x="5231457" y="759916"/>
                  <a:pt x="5235587" y="753740"/>
                  <a:pt x="5238638" y="745257"/>
                </a:cubicBezTo>
                <a:lnTo>
                  <a:pt x="5259399" y="747824"/>
                </a:lnTo>
                <a:cubicBezTo>
                  <a:pt x="5256125" y="759954"/>
                  <a:pt x="5250060" y="769367"/>
                  <a:pt x="5241205" y="776064"/>
                </a:cubicBezTo>
                <a:cubicBezTo>
                  <a:pt x="5232350" y="782762"/>
                  <a:pt x="5221039" y="786110"/>
                  <a:pt x="5207272" y="786110"/>
                </a:cubicBezTo>
                <a:cubicBezTo>
                  <a:pt x="5189934" y="786110"/>
                  <a:pt x="5176186" y="780771"/>
                  <a:pt x="5166028" y="770093"/>
                </a:cubicBezTo>
                <a:cubicBezTo>
                  <a:pt x="5155871" y="759414"/>
                  <a:pt x="5150792" y="744438"/>
                  <a:pt x="5150792" y="725165"/>
                </a:cubicBezTo>
                <a:cubicBezTo>
                  <a:pt x="5150792" y="705222"/>
                  <a:pt x="5155926" y="689744"/>
                  <a:pt x="5166195" y="678731"/>
                </a:cubicBezTo>
                <a:cubicBezTo>
                  <a:pt x="5176465" y="667717"/>
                  <a:pt x="5189785" y="662211"/>
                  <a:pt x="5206156" y="662211"/>
                </a:cubicBezTo>
                <a:close/>
                <a:moveTo>
                  <a:pt x="5020902" y="662211"/>
                </a:moveTo>
                <a:cubicBezTo>
                  <a:pt x="5029683" y="662211"/>
                  <a:pt x="5036882" y="664034"/>
                  <a:pt x="5042501" y="667680"/>
                </a:cubicBezTo>
                <a:cubicBezTo>
                  <a:pt x="5048119" y="671326"/>
                  <a:pt x="5052082" y="676424"/>
                  <a:pt x="5054388" y="682972"/>
                </a:cubicBezTo>
                <a:cubicBezTo>
                  <a:pt x="5063765" y="669131"/>
                  <a:pt x="5075968" y="662211"/>
                  <a:pt x="5091000" y="662211"/>
                </a:cubicBezTo>
                <a:cubicBezTo>
                  <a:pt x="5102758" y="662211"/>
                  <a:pt x="5111799" y="665466"/>
                  <a:pt x="5118124" y="671978"/>
                </a:cubicBezTo>
                <a:cubicBezTo>
                  <a:pt x="5124449" y="678489"/>
                  <a:pt x="5127612" y="688516"/>
                  <a:pt x="5127612" y="702059"/>
                </a:cubicBezTo>
                <a:lnTo>
                  <a:pt x="5127612" y="783431"/>
                </a:lnTo>
                <a:lnTo>
                  <a:pt x="5107632" y="783431"/>
                </a:lnTo>
                <a:lnTo>
                  <a:pt x="5107632" y="708757"/>
                </a:lnTo>
                <a:cubicBezTo>
                  <a:pt x="5107632" y="700720"/>
                  <a:pt x="5106981" y="694934"/>
                  <a:pt x="5105678" y="691400"/>
                </a:cubicBezTo>
                <a:cubicBezTo>
                  <a:pt x="5104376" y="687865"/>
                  <a:pt x="5102013" y="685019"/>
                  <a:pt x="5098590" y="682861"/>
                </a:cubicBezTo>
                <a:cubicBezTo>
                  <a:pt x="5095167" y="680703"/>
                  <a:pt x="5091149" y="679624"/>
                  <a:pt x="5086535" y="679624"/>
                </a:cubicBezTo>
                <a:cubicBezTo>
                  <a:pt x="5078201" y="679624"/>
                  <a:pt x="5071280" y="682396"/>
                  <a:pt x="5065774" y="687939"/>
                </a:cubicBezTo>
                <a:cubicBezTo>
                  <a:pt x="5060267" y="693483"/>
                  <a:pt x="5057514" y="702357"/>
                  <a:pt x="5057514" y="714561"/>
                </a:cubicBezTo>
                <a:lnTo>
                  <a:pt x="5057514" y="783431"/>
                </a:lnTo>
                <a:lnTo>
                  <a:pt x="5037422" y="783431"/>
                </a:lnTo>
                <a:lnTo>
                  <a:pt x="5037422" y="706413"/>
                </a:lnTo>
                <a:cubicBezTo>
                  <a:pt x="5037422" y="697483"/>
                  <a:pt x="5035785" y="690786"/>
                  <a:pt x="5032511" y="686321"/>
                </a:cubicBezTo>
                <a:cubicBezTo>
                  <a:pt x="5029236" y="681856"/>
                  <a:pt x="5023879" y="679624"/>
                  <a:pt x="5016437" y="679624"/>
                </a:cubicBezTo>
                <a:cubicBezTo>
                  <a:pt x="5010782" y="679624"/>
                  <a:pt x="5005554" y="681112"/>
                  <a:pt x="5000754" y="684088"/>
                </a:cubicBezTo>
                <a:cubicBezTo>
                  <a:pt x="4995955" y="687065"/>
                  <a:pt x="4992476" y="691418"/>
                  <a:pt x="4990318" y="697148"/>
                </a:cubicBezTo>
                <a:cubicBezTo>
                  <a:pt x="4988160" y="702878"/>
                  <a:pt x="4987081" y="711138"/>
                  <a:pt x="4987081" y="721928"/>
                </a:cubicBezTo>
                <a:lnTo>
                  <a:pt x="4987081" y="783431"/>
                </a:lnTo>
                <a:lnTo>
                  <a:pt x="4966989" y="783431"/>
                </a:lnTo>
                <a:lnTo>
                  <a:pt x="4966989" y="664890"/>
                </a:lnTo>
                <a:lnTo>
                  <a:pt x="4984960" y="664890"/>
                </a:lnTo>
                <a:lnTo>
                  <a:pt x="4984960" y="681521"/>
                </a:lnTo>
                <a:cubicBezTo>
                  <a:pt x="4988681" y="675717"/>
                  <a:pt x="4993629" y="671047"/>
                  <a:pt x="4999806" y="667513"/>
                </a:cubicBezTo>
                <a:cubicBezTo>
                  <a:pt x="5005982" y="663978"/>
                  <a:pt x="5013014" y="662211"/>
                  <a:pt x="5020902" y="662211"/>
                </a:cubicBezTo>
                <a:close/>
                <a:moveTo>
                  <a:pt x="4893282" y="662211"/>
                </a:moveTo>
                <a:cubicBezTo>
                  <a:pt x="4903402" y="662211"/>
                  <a:pt x="4911625" y="663401"/>
                  <a:pt x="4917950" y="665783"/>
                </a:cubicBezTo>
                <a:cubicBezTo>
                  <a:pt x="4924275" y="668164"/>
                  <a:pt x="4928926" y="671159"/>
                  <a:pt x="4931903" y="674768"/>
                </a:cubicBezTo>
                <a:cubicBezTo>
                  <a:pt x="4934879" y="678377"/>
                  <a:pt x="4936963" y="682935"/>
                  <a:pt x="4938154" y="688442"/>
                </a:cubicBezTo>
                <a:cubicBezTo>
                  <a:pt x="4938823" y="691865"/>
                  <a:pt x="4939158" y="698041"/>
                  <a:pt x="4939158" y="706971"/>
                </a:cubicBezTo>
                <a:lnTo>
                  <a:pt x="4939158" y="733760"/>
                </a:lnTo>
                <a:cubicBezTo>
                  <a:pt x="4939158" y="752438"/>
                  <a:pt x="4939586" y="764251"/>
                  <a:pt x="4940442" y="769200"/>
                </a:cubicBezTo>
                <a:cubicBezTo>
                  <a:pt x="4941298" y="774148"/>
                  <a:pt x="4942991" y="778892"/>
                  <a:pt x="4945521" y="783431"/>
                </a:cubicBezTo>
                <a:lnTo>
                  <a:pt x="4924536" y="783431"/>
                </a:lnTo>
                <a:cubicBezTo>
                  <a:pt x="4922452" y="779264"/>
                  <a:pt x="4921113" y="774390"/>
                  <a:pt x="4920517" y="768809"/>
                </a:cubicBezTo>
                <a:cubicBezTo>
                  <a:pt x="4913076" y="775134"/>
                  <a:pt x="4905914" y="779599"/>
                  <a:pt x="4899030" y="782203"/>
                </a:cubicBezTo>
                <a:cubicBezTo>
                  <a:pt x="4892147" y="784808"/>
                  <a:pt x="4884762" y="786110"/>
                  <a:pt x="4876874" y="786110"/>
                </a:cubicBezTo>
                <a:cubicBezTo>
                  <a:pt x="4863851" y="786110"/>
                  <a:pt x="4853842" y="782929"/>
                  <a:pt x="4846848" y="776567"/>
                </a:cubicBezTo>
                <a:cubicBezTo>
                  <a:pt x="4839853" y="770204"/>
                  <a:pt x="4836355" y="762074"/>
                  <a:pt x="4836355" y="752177"/>
                </a:cubicBezTo>
                <a:cubicBezTo>
                  <a:pt x="4836355" y="746373"/>
                  <a:pt x="4837676" y="741071"/>
                  <a:pt x="4840318" y="736271"/>
                </a:cubicBezTo>
                <a:cubicBezTo>
                  <a:pt x="4842959" y="731472"/>
                  <a:pt x="4846420" y="727621"/>
                  <a:pt x="4850699" y="724719"/>
                </a:cubicBezTo>
                <a:cubicBezTo>
                  <a:pt x="4854977" y="721816"/>
                  <a:pt x="4859796" y="719621"/>
                  <a:pt x="4865153" y="718133"/>
                </a:cubicBezTo>
                <a:cubicBezTo>
                  <a:pt x="4869097" y="717091"/>
                  <a:pt x="4875050" y="716087"/>
                  <a:pt x="4883013" y="715119"/>
                </a:cubicBezTo>
                <a:cubicBezTo>
                  <a:pt x="4899235" y="713184"/>
                  <a:pt x="4911179" y="710878"/>
                  <a:pt x="4918843" y="708199"/>
                </a:cubicBezTo>
                <a:cubicBezTo>
                  <a:pt x="4918918" y="705445"/>
                  <a:pt x="4918955" y="703697"/>
                  <a:pt x="4918955" y="702952"/>
                </a:cubicBezTo>
                <a:cubicBezTo>
                  <a:pt x="4918955" y="694767"/>
                  <a:pt x="4917057" y="689000"/>
                  <a:pt x="4913262" y="685651"/>
                </a:cubicBezTo>
                <a:cubicBezTo>
                  <a:pt x="4908128" y="681112"/>
                  <a:pt x="4900500" y="678842"/>
                  <a:pt x="4890380" y="678842"/>
                </a:cubicBezTo>
                <a:cubicBezTo>
                  <a:pt x="4880929" y="678842"/>
                  <a:pt x="4873953" y="680498"/>
                  <a:pt x="4869451" y="683809"/>
                </a:cubicBezTo>
                <a:cubicBezTo>
                  <a:pt x="4864949" y="687121"/>
                  <a:pt x="4861619" y="692981"/>
                  <a:pt x="4859461" y="701390"/>
                </a:cubicBezTo>
                <a:lnTo>
                  <a:pt x="4839815" y="698711"/>
                </a:lnTo>
                <a:cubicBezTo>
                  <a:pt x="4841601" y="690302"/>
                  <a:pt x="4844541" y="683512"/>
                  <a:pt x="4848634" y="678340"/>
                </a:cubicBezTo>
                <a:cubicBezTo>
                  <a:pt x="4852726" y="673168"/>
                  <a:pt x="4858642" y="669187"/>
                  <a:pt x="4866381" y="666397"/>
                </a:cubicBezTo>
                <a:cubicBezTo>
                  <a:pt x="4874120" y="663606"/>
                  <a:pt x="4883087" y="662211"/>
                  <a:pt x="4893282" y="662211"/>
                </a:cubicBezTo>
                <a:close/>
                <a:moveTo>
                  <a:pt x="12055" y="658825"/>
                </a:moveTo>
                <a:lnTo>
                  <a:pt x="34268" y="658825"/>
                </a:lnTo>
                <a:lnTo>
                  <a:pt x="120216" y="787301"/>
                </a:lnTo>
                <a:lnTo>
                  <a:pt x="120216" y="658825"/>
                </a:lnTo>
                <a:lnTo>
                  <a:pt x="140978" y="658825"/>
                </a:lnTo>
                <a:lnTo>
                  <a:pt x="140978" y="822461"/>
                </a:lnTo>
                <a:lnTo>
                  <a:pt x="118765" y="822461"/>
                </a:lnTo>
                <a:lnTo>
                  <a:pt x="32817" y="693874"/>
                </a:lnTo>
                <a:lnTo>
                  <a:pt x="32817" y="822461"/>
                </a:lnTo>
                <a:lnTo>
                  <a:pt x="12055" y="822461"/>
                </a:lnTo>
                <a:close/>
                <a:moveTo>
                  <a:pt x="5778809" y="638994"/>
                </a:moveTo>
                <a:lnTo>
                  <a:pt x="5798008" y="638994"/>
                </a:lnTo>
                <a:cubicBezTo>
                  <a:pt x="5801431" y="638994"/>
                  <a:pt x="5804371" y="639273"/>
                  <a:pt x="5806826" y="639831"/>
                </a:cubicBezTo>
                <a:cubicBezTo>
                  <a:pt x="5809282" y="640389"/>
                  <a:pt x="5811403" y="641319"/>
                  <a:pt x="5813189" y="642621"/>
                </a:cubicBezTo>
                <a:cubicBezTo>
                  <a:pt x="5814975" y="643923"/>
                  <a:pt x="5816463" y="645635"/>
                  <a:pt x="5817653" y="647756"/>
                </a:cubicBezTo>
                <a:cubicBezTo>
                  <a:pt x="5818844" y="649877"/>
                  <a:pt x="5819886" y="652500"/>
                  <a:pt x="5820779" y="655625"/>
                </a:cubicBezTo>
                <a:lnTo>
                  <a:pt x="5852033" y="741685"/>
                </a:lnTo>
                <a:lnTo>
                  <a:pt x="5852479" y="741685"/>
                </a:lnTo>
                <a:lnTo>
                  <a:pt x="5884849" y="655848"/>
                </a:lnTo>
                <a:cubicBezTo>
                  <a:pt x="5885817" y="652723"/>
                  <a:pt x="5886877" y="650081"/>
                  <a:pt x="5888031" y="647923"/>
                </a:cubicBezTo>
                <a:cubicBezTo>
                  <a:pt x="5889184" y="645765"/>
                  <a:pt x="5890523" y="644017"/>
                  <a:pt x="5892049" y="642677"/>
                </a:cubicBezTo>
                <a:cubicBezTo>
                  <a:pt x="5893574" y="641338"/>
                  <a:pt x="5895379" y="640389"/>
                  <a:pt x="5897463" y="639831"/>
                </a:cubicBezTo>
                <a:cubicBezTo>
                  <a:pt x="5899546" y="639273"/>
                  <a:pt x="5901965" y="638994"/>
                  <a:pt x="5904718" y="638994"/>
                </a:cubicBezTo>
                <a:lnTo>
                  <a:pt x="5924475" y="638994"/>
                </a:lnTo>
                <a:cubicBezTo>
                  <a:pt x="5926484" y="638994"/>
                  <a:pt x="5928214" y="639254"/>
                  <a:pt x="5929665" y="639775"/>
                </a:cubicBezTo>
                <a:cubicBezTo>
                  <a:pt x="5931116" y="640296"/>
                  <a:pt x="5932307" y="641059"/>
                  <a:pt x="5933237" y="642063"/>
                </a:cubicBezTo>
                <a:cubicBezTo>
                  <a:pt x="5934167" y="643068"/>
                  <a:pt x="5934874" y="644296"/>
                  <a:pt x="5935358" y="645747"/>
                </a:cubicBezTo>
                <a:cubicBezTo>
                  <a:pt x="5935842" y="647198"/>
                  <a:pt x="5936083" y="648853"/>
                  <a:pt x="5936083" y="650714"/>
                </a:cubicBezTo>
                <a:lnTo>
                  <a:pt x="5936083" y="779413"/>
                </a:lnTo>
                <a:cubicBezTo>
                  <a:pt x="5936083" y="780157"/>
                  <a:pt x="5935879" y="780827"/>
                  <a:pt x="5935470" y="781422"/>
                </a:cubicBezTo>
                <a:cubicBezTo>
                  <a:pt x="5935060" y="782017"/>
                  <a:pt x="5934316" y="782501"/>
                  <a:pt x="5933237" y="782873"/>
                </a:cubicBezTo>
                <a:cubicBezTo>
                  <a:pt x="5932158" y="783245"/>
                  <a:pt x="5930726" y="783543"/>
                  <a:pt x="5928940" y="783766"/>
                </a:cubicBezTo>
                <a:cubicBezTo>
                  <a:pt x="5927154" y="783989"/>
                  <a:pt x="5924884" y="784101"/>
                  <a:pt x="5922131" y="784101"/>
                </a:cubicBezTo>
                <a:cubicBezTo>
                  <a:pt x="5919452" y="784101"/>
                  <a:pt x="5917219" y="783989"/>
                  <a:pt x="5915434" y="783766"/>
                </a:cubicBezTo>
                <a:cubicBezTo>
                  <a:pt x="5913648" y="783543"/>
                  <a:pt x="5912234" y="783245"/>
                  <a:pt x="5911192" y="782873"/>
                </a:cubicBezTo>
                <a:cubicBezTo>
                  <a:pt x="5910150" y="782501"/>
                  <a:pt x="5909406" y="782017"/>
                  <a:pt x="5908960" y="781422"/>
                </a:cubicBezTo>
                <a:cubicBezTo>
                  <a:pt x="5908513" y="780827"/>
                  <a:pt x="5908290" y="780157"/>
                  <a:pt x="5908290" y="779413"/>
                </a:cubicBezTo>
                <a:lnTo>
                  <a:pt x="5908290" y="661876"/>
                </a:lnTo>
                <a:lnTo>
                  <a:pt x="5908067" y="661876"/>
                </a:lnTo>
                <a:lnTo>
                  <a:pt x="5866209" y="779301"/>
                </a:lnTo>
                <a:cubicBezTo>
                  <a:pt x="5865911" y="780269"/>
                  <a:pt x="5865427" y="781069"/>
                  <a:pt x="5864758" y="781701"/>
                </a:cubicBezTo>
                <a:cubicBezTo>
                  <a:pt x="5864088" y="782334"/>
                  <a:pt x="5863176" y="782836"/>
                  <a:pt x="5862023" y="783208"/>
                </a:cubicBezTo>
                <a:cubicBezTo>
                  <a:pt x="5860869" y="783580"/>
                  <a:pt x="5859400" y="783822"/>
                  <a:pt x="5857614" y="783934"/>
                </a:cubicBezTo>
                <a:cubicBezTo>
                  <a:pt x="5855828" y="784045"/>
                  <a:pt x="5853670" y="784101"/>
                  <a:pt x="5851140" y="784101"/>
                </a:cubicBezTo>
                <a:cubicBezTo>
                  <a:pt x="5848610" y="784101"/>
                  <a:pt x="5846452" y="784008"/>
                  <a:pt x="5844666" y="783822"/>
                </a:cubicBezTo>
                <a:cubicBezTo>
                  <a:pt x="5842880" y="783636"/>
                  <a:pt x="5841410" y="783338"/>
                  <a:pt x="5840257" y="782929"/>
                </a:cubicBezTo>
                <a:cubicBezTo>
                  <a:pt x="5839103" y="782520"/>
                  <a:pt x="5838192" y="782017"/>
                  <a:pt x="5837522" y="781422"/>
                </a:cubicBezTo>
                <a:cubicBezTo>
                  <a:pt x="5836852" y="780827"/>
                  <a:pt x="5836406" y="780120"/>
                  <a:pt x="5836183" y="779301"/>
                </a:cubicBezTo>
                <a:lnTo>
                  <a:pt x="5795776" y="661876"/>
                </a:lnTo>
                <a:lnTo>
                  <a:pt x="5795552" y="661876"/>
                </a:lnTo>
                <a:lnTo>
                  <a:pt x="5795552" y="779413"/>
                </a:lnTo>
                <a:cubicBezTo>
                  <a:pt x="5795552" y="780157"/>
                  <a:pt x="5795348" y="780827"/>
                  <a:pt x="5794939" y="781422"/>
                </a:cubicBezTo>
                <a:cubicBezTo>
                  <a:pt x="5794529" y="782017"/>
                  <a:pt x="5793767" y="782501"/>
                  <a:pt x="5792650" y="782873"/>
                </a:cubicBezTo>
                <a:cubicBezTo>
                  <a:pt x="5791534" y="783245"/>
                  <a:pt x="5790102" y="783543"/>
                  <a:pt x="5788353" y="783766"/>
                </a:cubicBezTo>
                <a:cubicBezTo>
                  <a:pt x="5786604" y="783989"/>
                  <a:pt x="5784353" y="784101"/>
                  <a:pt x="5781600" y="784101"/>
                </a:cubicBezTo>
                <a:cubicBezTo>
                  <a:pt x="5778921" y="784101"/>
                  <a:pt x="5776689" y="783989"/>
                  <a:pt x="5774903" y="783766"/>
                </a:cubicBezTo>
                <a:cubicBezTo>
                  <a:pt x="5773117" y="783543"/>
                  <a:pt x="5771684" y="783245"/>
                  <a:pt x="5770605" y="782873"/>
                </a:cubicBezTo>
                <a:cubicBezTo>
                  <a:pt x="5769526" y="782501"/>
                  <a:pt x="5768782" y="782017"/>
                  <a:pt x="5768373" y="781422"/>
                </a:cubicBezTo>
                <a:cubicBezTo>
                  <a:pt x="5767963" y="780827"/>
                  <a:pt x="5767759" y="780157"/>
                  <a:pt x="5767759" y="779413"/>
                </a:cubicBezTo>
                <a:lnTo>
                  <a:pt x="5767759" y="650714"/>
                </a:lnTo>
                <a:cubicBezTo>
                  <a:pt x="5767759" y="646919"/>
                  <a:pt x="5768763" y="644017"/>
                  <a:pt x="5770773" y="642007"/>
                </a:cubicBezTo>
                <a:cubicBezTo>
                  <a:pt x="5772782" y="639998"/>
                  <a:pt x="5775461" y="638994"/>
                  <a:pt x="5778809" y="638994"/>
                </a:cubicBezTo>
                <a:close/>
                <a:moveTo>
                  <a:pt x="5445025" y="638324"/>
                </a:moveTo>
                <a:cubicBezTo>
                  <a:pt x="5447853" y="638324"/>
                  <a:pt x="5450197" y="638417"/>
                  <a:pt x="5452057" y="638603"/>
                </a:cubicBezTo>
                <a:cubicBezTo>
                  <a:pt x="5453917" y="638789"/>
                  <a:pt x="5455424" y="639068"/>
                  <a:pt x="5456578" y="639440"/>
                </a:cubicBezTo>
                <a:cubicBezTo>
                  <a:pt x="5457731" y="639812"/>
                  <a:pt x="5458550" y="640277"/>
                  <a:pt x="5459033" y="640835"/>
                </a:cubicBezTo>
                <a:cubicBezTo>
                  <a:pt x="5459517" y="641393"/>
                  <a:pt x="5459759" y="642045"/>
                  <a:pt x="5459759" y="642789"/>
                </a:cubicBezTo>
                <a:lnTo>
                  <a:pt x="5459759" y="743248"/>
                </a:lnTo>
                <a:cubicBezTo>
                  <a:pt x="5459759" y="749796"/>
                  <a:pt x="5459145" y="755693"/>
                  <a:pt x="5457917" y="760940"/>
                </a:cubicBezTo>
                <a:cubicBezTo>
                  <a:pt x="5456689" y="766186"/>
                  <a:pt x="5454606" y="770651"/>
                  <a:pt x="5451666" y="774334"/>
                </a:cubicBezTo>
                <a:cubicBezTo>
                  <a:pt x="5448727" y="778018"/>
                  <a:pt x="5444876" y="780827"/>
                  <a:pt x="5440114" y="782762"/>
                </a:cubicBezTo>
                <a:cubicBezTo>
                  <a:pt x="5435351" y="784696"/>
                  <a:pt x="5429472" y="785664"/>
                  <a:pt x="5422478" y="785664"/>
                </a:cubicBezTo>
                <a:cubicBezTo>
                  <a:pt x="5420245" y="785664"/>
                  <a:pt x="5418031" y="785496"/>
                  <a:pt x="5415836" y="785161"/>
                </a:cubicBezTo>
                <a:cubicBezTo>
                  <a:pt x="5413641" y="784827"/>
                  <a:pt x="5411632" y="784399"/>
                  <a:pt x="5409809" y="783878"/>
                </a:cubicBezTo>
                <a:cubicBezTo>
                  <a:pt x="5407985" y="783357"/>
                  <a:pt x="5406404" y="782799"/>
                  <a:pt x="5405065" y="782203"/>
                </a:cubicBezTo>
                <a:cubicBezTo>
                  <a:pt x="5403725" y="781608"/>
                  <a:pt x="5402832" y="781069"/>
                  <a:pt x="5402386" y="780585"/>
                </a:cubicBezTo>
                <a:cubicBezTo>
                  <a:pt x="5401939" y="780101"/>
                  <a:pt x="5401567" y="779599"/>
                  <a:pt x="5401270" y="779078"/>
                </a:cubicBezTo>
                <a:cubicBezTo>
                  <a:pt x="5400972" y="778557"/>
                  <a:pt x="5400711" y="777869"/>
                  <a:pt x="5400488" y="777013"/>
                </a:cubicBezTo>
                <a:cubicBezTo>
                  <a:pt x="5400265" y="776157"/>
                  <a:pt x="5400116" y="775097"/>
                  <a:pt x="5400042" y="773832"/>
                </a:cubicBezTo>
                <a:cubicBezTo>
                  <a:pt x="5399967" y="772567"/>
                  <a:pt x="5399930" y="770967"/>
                  <a:pt x="5399930" y="769032"/>
                </a:cubicBezTo>
                <a:cubicBezTo>
                  <a:pt x="5399930" y="766502"/>
                  <a:pt x="5399986" y="764363"/>
                  <a:pt x="5400097" y="762614"/>
                </a:cubicBezTo>
                <a:cubicBezTo>
                  <a:pt x="5400209" y="760865"/>
                  <a:pt x="5400395" y="759489"/>
                  <a:pt x="5400656" y="758484"/>
                </a:cubicBezTo>
                <a:cubicBezTo>
                  <a:pt x="5400916" y="757479"/>
                  <a:pt x="5401288" y="756772"/>
                  <a:pt x="5401772" y="756363"/>
                </a:cubicBezTo>
                <a:cubicBezTo>
                  <a:pt x="5402256" y="755954"/>
                  <a:pt x="5402869" y="755749"/>
                  <a:pt x="5403614" y="755749"/>
                </a:cubicBezTo>
                <a:cubicBezTo>
                  <a:pt x="5404283" y="755749"/>
                  <a:pt x="5405065" y="755991"/>
                  <a:pt x="5405958" y="756475"/>
                </a:cubicBezTo>
                <a:cubicBezTo>
                  <a:pt x="5406851" y="756958"/>
                  <a:pt x="5407855" y="757461"/>
                  <a:pt x="5408971" y="757982"/>
                </a:cubicBezTo>
                <a:cubicBezTo>
                  <a:pt x="5410088" y="758503"/>
                  <a:pt x="5411390" y="759005"/>
                  <a:pt x="5412878" y="759489"/>
                </a:cubicBezTo>
                <a:cubicBezTo>
                  <a:pt x="5414366" y="759972"/>
                  <a:pt x="5416115" y="760214"/>
                  <a:pt x="5418124" y="760214"/>
                </a:cubicBezTo>
                <a:cubicBezTo>
                  <a:pt x="5420133" y="760214"/>
                  <a:pt x="5421901" y="759935"/>
                  <a:pt x="5423426" y="759377"/>
                </a:cubicBezTo>
                <a:cubicBezTo>
                  <a:pt x="5424952" y="758819"/>
                  <a:pt x="5426217" y="757851"/>
                  <a:pt x="5427221" y="756475"/>
                </a:cubicBezTo>
                <a:cubicBezTo>
                  <a:pt x="5428226" y="755098"/>
                  <a:pt x="5428989" y="753256"/>
                  <a:pt x="5429510" y="750950"/>
                </a:cubicBezTo>
                <a:cubicBezTo>
                  <a:pt x="5430031" y="748643"/>
                  <a:pt x="5430291" y="745666"/>
                  <a:pt x="5430291" y="742020"/>
                </a:cubicBezTo>
                <a:lnTo>
                  <a:pt x="5430291" y="642789"/>
                </a:lnTo>
                <a:cubicBezTo>
                  <a:pt x="5430291" y="642045"/>
                  <a:pt x="5430533" y="641393"/>
                  <a:pt x="5431017" y="640835"/>
                </a:cubicBezTo>
                <a:cubicBezTo>
                  <a:pt x="5431500" y="640277"/>
                  <a:pt x="5432282" y="639812"/>
                  <a:pt x="5433361" y="639440"/>
                </a:cubicBezTo>
                <a:cubicBezTo>
                  <a:pt x="5434440" y="639068"/>
                  <a:pt x="5435946" y="638789"/>
                  <a:pt x="5437881" y="638603"/>
                </a:cubicBezTo>
                <a:cubicBezTo>
                  <a:pt x="5439816" y="638417"/>
                  <a:pt x="5442197" y="638324"/>
                  <a:pt x="5445025" y="638324"/>
                </a:cubicBezTo>
                <a:close/>
                <a:moveTo>
                  <a:pt x="6544381" y="631850"/>
                </a:moveTo>
                <a:cubicBezTo>
                  <a:pt x="6550706" y="631850"/>
                  <a:pt x="6554967" y="632910"/>
                  <a:pt x="6557162" y="635031"/>
                </a:cubicBezTo>
                <a:cubicBezTo>
                  <a:pt x="6559357" y="637152"/>
                  <a:pt x="6560455" y="640928"/>
                  <a:pt x="6560455" y="646361"/>
                </a:cubicBezTo>
                <a:cubicBezTo>
                  <a:pt x="6560455" y="652016"/>
                  <a:pt x="6559320" y="655923"/>
                  <a:pt x="6557050" y="658081"/>
                </a:cubicBezTo>
                <a:cubicBezTo>
                  <a:pt x="6554781" y="660239"/>
                  <a:pt x="6550483" y="661318"/>
                  <a:pt x="6544158" y="661318"/>
                </a:cubicBezTo>
                <a:cubicBezTo>
                  <a:pt x="6537907" y="661318"/>
                  <a:pt x="6533666" y="660276"/>
                  <a:pt x="6531433" y="658192"/>
                </a:cubicBezTo>
                <a:cubicBezTo>
                  <a:pt x="6529201" y="656109"/>
                  <a:pt x="6528085" y="652351"/>
                  <a:pt x="6528085" y="646919"/>
                </a:cubicBezTo>
                <a:cubicBezTo>
                  <a:pt x="6528085" y="641263"/>
                  <a:pt x="6529238" y="637338"/>
                  <a:pt x="6531545" y="635143"/>
                </a:cubicBezTo>
                <a:cubicBezTo>
                  <a:pt x="6533852" y="632947"/>
                  <a:pt x="6538130" y="631850"/>
                  <a:pt x="6544381" y="631850"/>
                </a:cubicBezTo>
                <a:close/>
                <a:moveTo>
                  <a:pt x="6218299" y="628055"/>
                </a:moveTo>
                <a:cubicBezTo>
                  <a:pt x="6221052" y="628055"/>
                  <a:pt x="6223322" y="628166"/>
                  <a:pt x="6225108" y="628390"/>
                </a:cubicBezTo>
                <a:cubicBezTo>
                  <a:pt x="6226894" y="628613"/>
                  <a:pt x="6228326" y="628929"/>
                  <a:pt x="6229405" y="629338"/>
                </a:cubicBezTo>
                <a:cubicBezTo>
                  <a:pt x="6230484" y="629748"/>
                  <a:pt x="6231247" y="630250"/>
                  <a:pt x="6231693" y="630845"/>
                </a:cubicBezTo>
                <a:cubicBezTo>
                  <a:pt x="6232140" y="631441"/>
                  <a:pt x="6232363" y="632110"/>
                  <a:pt x="6232363" y="632854"/>
                </a:cubicBezTo>
                <a:lnTo>
                  <a:pt x="6232363" y="687884"/>
                </a:lnTo>
                <a:cubicBezTo>
                  <a:pt x="6237200" y="683121"/>
                  <a:pt x="6242130" y="679568"/>
                  <a:pt x="6247153" y="677224"/>
                </a:cubicBezTo>
                <a:cubicBezTo>
                  <a:pt x="6252176" y="674880"/>
                  <a:pt x="6257403" y="673708"/>
                  <a:pt x="6262836" y="673708"/>
                </a:cubicBezTo>
                <a:cubicBezTo>
                  <a:pt x="6269607" y="673708"/>
                  <a:pt x="6275319" y="674824"/>
                  <a:pt x="6279969" y="677056"/>
                </a:cubicBezTo>
                <a:cubicBezTo>
                  <a:pt x="6284620" y="679289"/>
                  <a:pt x="6288378" y="682340"/>
                  <a:pt x="6291243" y="686209"/>
                </a:cubicBezTo>
                <a:cubicBezTo>
                  <a:pt x="6294108" y="690079"/>
                  <a:pt x="6296173" y="694599"/>
                  <a:pt x="6297438" y="699771"/>
                </a:cubicBezTo>
                <a:cubicBezTo>
                  <a:pt x="6298703" y="704943"/>
                  <a:pt x="6299336" y="711212"/>
                  <a:pt x="6299336" y="718579"/>
                </a:cubicBezTo>
                <a:lnTo>
                  <a:pt x="6299336" y="779636"/>
                </a:lnTo>
                <a:cubicBezTo>
                  <a:pt x="6299336" y="780380"/>
                  <a:pt x="6299112" y="781031"/>
                  <a:pt x="6298666" y="781589"/>
                </a:cubicBezTo>
                <a:cubicBezTo>
                  <a:pt x="6298219" y="782148"/>
                  <a:pt x="6297475" y="782613"/>
                  <a:pt x="6296434" y="782985"/>
                </a:cubicBezTo>
                <a:cubicBezTo>
                  <a:pt x="6295392" y="783357"/>
                  <a:pt x="6293959" y="783636"/>
                  <a:pt x="6292136" y="783822"/>
                </a:cubicBezTo>
                <a:cubicBezTo>
                  <a:pt x="6290313" y="784008"/>
                  <a:pt x="6288062" y="784101"/>
                  <a:pt x="6285383" y="784101"/>
                </a:cubicBezTo>
                <a:cubicBezTo>
                  <a:pt x="6282630" y="784101"/>
                  <a:pt x="6280341" y="784008"/>
                  <a:pt x="6278518" y="783822"/>
                </a:cubicBezTo>
                <a:cubicBezTo>
                  <a:pt x="6276695" y="783636"/>
                  <a:pt x="6275263" y="783357"/>
                  <a:pt x="6274221" y="782985"/>
                </a:cubicBezTo>
                <a:cubicBezTo>
                  <a:pt x="6273179" y="782613"/>
                  <a:pt x="6272435" y="782148"/>
                  <a:pt x="6271989" y="781589"/>
                </a:cubicBezTo>
                <a:cubicBezTo>
                  <a:pt x="6271542" y="781031"/>
                  <a:pt x="6271319" y="780380"/>
                  <a:pt x="6271319" y="779636"/>
                </a:cubicBezTo>
                <a:lnTo>
                  <a:pt x="6271319" y="722821"/>
                </a:lnTo>
                <a:cubicBezTo>
                  <a:pt x="6271319" y="717984"/>
                  <a:pt x="6270965" y="714189"/>
                  <a:pt x="6270258" y="711436"/>
                </a:cubicBezTo>
                <a:cubicBezTo>
                  <a:pt x="6269551" y="708682"/>
                  <a:pt x="6268528" y="706320"/>
                  <a:pt x="6267189" y="704348"/>
                </a:cubicBezTo>
                <a:cubicBezTo>
                  <a:pt x="6265849" y="702376"/>
                  <a:pt x="6264119" y="700850"/>
                  <a:pt x="6261998" y="699771"/>
                </a:cubicBezTo>
                <a:cubicBezTo>
                  <a:pt x="6259878" y="698692"/>
                  <a:pt x="6257403" y="698153"/>
                  <a:pt x="6254576" y="698153"/>
                </a:cubicBezTo>
                <a:cubicBezTo>
                  <a:pt x="6251004" y="698153"/>
                  <a:pt x="6247395" y="699455"/>
                  <a:pt x="6243748" y="702059"/>
                </a:cubicBezTo>
                <a:cubicBezTo>
                  <a:pt x="6240102" y="704664"/>
                  <a:pt x="6236307" y="708459"/>
                  <a:pt x="6232363" y="713445"/>
                </a:cubicBezTo>
                <a:lnTo>
                  <a:pt x="6232363" y="779636"/>
                </a:lnTo>
                <a:cubicBezTo>
                  <a:pt x="6232363" y="780380"/>
                  <a:pt x="6232140" y="781031"/>
                  <a:pt x="6231693" y="781589"/>
                </a:cubicBezTo>
                <a:cubicBezTo>
                  <a:pt x="6231247" y="782148"/>
                  <a:pt x="6230484" y="782613"/>
                  <a:pt x="6229405" y="782985"/>
                </a:cubicBezTo>
                <a:cubicBezTo>
                  <a:pt x="6228326" y="783357"/>
                  <a:pt x="6226894" y="783636"/>
                  <a:pt x="6225108" y="783822"/>
                </a:cubicBezTo>
                <a:cubicBezTo>
                  <a:pt x="6223322" y="784008"/>
                  <a:pt x="6221052" y="784101"/>
                  <a:pt x="6218299" y="784101"/>
                </a:cubicBezTo>
                <a:cubicBezTo>
                  <a:pt x="6215545" y="784101"/>
                  <a:pt x="6213276" y="784008"/>
                  <a:pt x="6211490" y="783822"/>
                </a:cubicBezTo>
                <a:cubicBezTo>
                  <a:pt x="6209704" y="783636"/>
                  <a:pt x="6208271" y="783357"/>
                  <a:pt x="6207192" y="782985"/>
                </a:cubicBezTo>
                <a:cubicBezTo>
                  <a:pt x="6206113" y="782613"/>
                  <a:pt x="6205351" y="782148"/>
                  <a:pt x="6204904" y="781589"/>
                </a:cubicBezTo>
                <a:cubicBezTo>
                  <a:pt x="6204458" y="781031"/>
                  <a:pt x="6204235" y="780380"/>
                  <a:pt x="6204235" y="779636"/>
                </a:cubicBezTo>
                <a:lnTo>
                  <a:pt x="6204235" y="632854"/>
                </a:lnTo>
                <a:cubicBezTo>
                  <a:pt x="6204235" y="632110"/>
                  <a:pt x="6204458" y="631441"/>
                  <a:pt x="6204904" y="630845"/>
                </a:cubicBezTo>
                <a:cubicBezTo>
                  <a:pt x="6205351" y="630250"/>
                  <a:pt x="6206113" y="629748"/>
                  <a:pt x="6207192" y="629338"/>
                </a:cubicBezTo>
                <a:cubicBezTo>
                  <a:pt x="6208271" y="628929"/>
                  <a:pt x="6209704" y="628613"/>
                  <a:pt x="6211490" y="628390"/>
                </a:cubicBezTo>
                <a:cubicBezTo>
                  <a:pt x="6213276" y="628166"/>
                  <a:pt x="6215545" y="628055"/>
                  <a:pt x="6218299" y="628055"/>
                </a:cubicBezTo>
                <a:close/>
                <a:moveTo>
                  <a:pt x="6103999" y="628055"/>
                </a:moveTo>
                <a:cubicBezTo>
                  <a:pt x="6106752" y="628055"/>
                  <a:pt x="6109022" y="628166"/>
                  <a:pt x="6110808" y="628390"/>
                </a:cubicBezTo>
                <a:cubicBezTo>
                  <a:pt x="6112594" y="628613"/>
                  <a:pt x="6114026" y="628929"/>
                  <a:pt x="6115105" y="629338"/>
                </a:cubicBezTo>
                <a:cubicBezTo>
                  <a:pt x="6116184" y="629748"/>
                  <a:pt x="6116947" y="630250"/>
                  <a:pt x="6117393" y="630845"/>
                </a:cubicBezTo>
                <a:cubicBezTo>
                  <a:pt x="6117840" y="631441"/>
                  <a:pt x="6118063" y="632110"/>
                  <a:pt x="6118063" y="632854"/>
                </a:cubicBezTo>
                <a:lnTo>
                  <a:pt x="6118063" y="720254"/>
                </a:lnTo>
                <a:lnTo>
                  <a:pt x="6147531" y="680628"/>
                </a:lnTo>
                <a:cubicBezTo>
                  <a:pt x="6148126" y="679735"/>
                  <a:pt x="6148796" y="678954"/>
                  <a:pt x="6149540" y="678284"/>
                </a:cubicBezTo>
                <a:cubicBezTo>
                  <a:pt x="6150284" y="677614"/>
                  <a:pt x="6151270" y="677094"/>
                  <a:pt x="6152498" y="676721"/>
                </a:cubicBezTo>
                <a:cubicBezTo>
                  <a:pt x="6153726" y="676349"/>
                  <a:pt x="6155251" y="676070"/>
                  <a:pt x="6157075" y="675884"/>
                </a:cubicBezTo>
                <a:cubicBezTo>
                  <a:pt x="6158898" y="675698"/>
                  <a:pt x="6161223" y="675605"/>
                  <a:pt x="6164051" y="675605"/>
                </a:cubicBezTo>
                <a:cubicBezTo>
                  <a:pt x="6166804" y="675605"/>
                  <a:pt x="6169130" y="675698"/>
                  <a:pt x="6171027" y="675884"/>
                </a:cubicBezTo>
                <a:cubicBezTo>
                  <a:pt x="6172925" y="676070"/>
                  <a:pt x="6174450" y="676349"/>
                  <a:pt x="6175604" y="676721"/>
                </a:cubicBezTo>
                <a:cubicBezTo>
                  <a:pt x="6176757" y="677094"/>
                  <a:pt x="6177557" y="677559"/>
                  <a:pt x="6178004" y="678117"/>
                </a:cubicBezTo>
                <a:cubicBezTo>
                  <a:pt x="6178450" y="678675"/>
                  <a:pt x="6178673" y="679363"/>
                  <a:pt x="6178673" y="680182"/>
                </a:cubicBezTo>
                <a:cubicBezTo>
                  <a:pt x="6178673" y="681298"/>
                  <a:pt x="6178394" y="682489"/>
                  <a:pt x="6177836" y="683754"/>
                </a:cubicBezTo>
                <a:cubicBezTo>
                  <a:pt x="6177278" y="685019"/>
                  <a:pt x="6176441" y="686358"/>
                  <a:pt x="6175325" y="687772"/>
                </a:cubicBezTo>
                <a:lnTo>
                  <a:pt x="6146192" y="720812"/>
                </a:lnTo>
                <a:lnTo>
                  <a:pt x="6179901" y="772939"/>
                </a:lnTo>
                <a:cubicBezTo>
                  <a:pt x="6180794" y="774427"/>
                  <a:pt x="6181445" y="775711"/>
                  <a:pt x="6181854" y="776790"/>
                </a:cubicBezTo>
                <a:cubicBezTo>
                  <a:pt x="6182264" y="777869"/>
                  <a:pt x="6182468" y="778855"/>
                  <a:pt x="6182468" y="779748"/>
                </a:cubicBezTo>
                <a:cubicBezTo>
                  <a:pt x="6182468" y="780492"/>
                  <a:pt x="6182264" y="781143"/>
                  <a:pt x="6181854" y="781701"/>
                </a:cubicBezTo>
                <a:cubicBezTo>
                  <a:pt x="6181445" y="782259"/>
                  <a:pt x="6180701" y="782706"/>
                  <a:pt x="6179622" y="783041"/>
                </a:cubicBezTo>
                <a:cubicBezTo>
                  <a:pt x="6178543" y="783375"/>
                  <a:pt x="6177073" y="783636"/>
                  <a:pt x="6175213" y="783822"/>
                </a:cubicBezTo>
                <a:cubicBezTo>
                  <a:pt x="6173353" y="784008"/>
                  <a:pt x="6170934" y="784101"/>
                  <a:pt x="6167958" y="784101"/>
                </a:cubicBezTo>
                <a:cubicBezTo>
                  <a:pt x="6164907" y="784101"/>
                  <a:pt x="6162432" y="784027"/>
                  <a:pt x="6160535" y="783878"/>
                </a:cubicBezTo>
                <a:cubicBezTo>
                  <a:pt x="6158637" y="783729"/>
                  <a:pt x="6157075" y="783487"/>
                  <a:pt x="6155847" y="783152"/>
                </a:cubicBezTo>
                <a:cubicBezTo>
                  <a:pt x="6154619" y="782817"/>
                  <a:pt x="6153670" y="782352"/>
                  <a:pt x="6153000" y="781757"/>
                </a:cubicBezTo>
                <a:cubicBezTo>
                  <a:pt x="6152331" y="781162"/>
                  <a:pt x="6151735" y="780380"/>
                  <a:pt x="6151214" y="779413"/>
                </a:cubicBezTo>
                <a:lnTo>
                  <a:pt x="6118063" y="726951"/>
                </a:lnTo>
                <a:lnTo>
                  <a:pt x="6118063" y="779636"/>
                </a:lnTo>
                <a:cubicBezTo>
                  <a:pt x="6118063" y="780380"/>
                  <a:pt x="6117840" y="781031"/>
                  <a:pt x="6117393" y="781589"/>
                </a:cubicBezTo>
                <a:cubicBezTo>
                  <a:pt x="6116947" y="782148"/>
                  <a:pt x="6116184" y="782613"/>
                  <a:pt x="6115105" y="782985"/>
                </a:cubicBezTo>
                <a:cubicBezTo>
                  <a:pt x="6114026" y="783357"/>
                  <a:pt x="6112594" y="783636"/>
                  <a:pt x="6110808" y="783822"/>
                </a:cubicBezTo>
                <a:cubicBezTo>
                  <a:pt x="6109022" y="784008"/>
                  <a:pt x="6106752" y="784101"/>
                  <a:pt x="6103999" y="784101"/>
                </a:cubicBezTo>
                <a:cubicBezTo>
                  <a:pt x="6101245" y="784101"/>
                  <a:pt x="6098976" y="784008"/>
                  <a:pt x="6097190" y="783822"/>
                </a:cubicBezTo>
                <a:cubicBezTo>
                  <a:pt x="6095404" y="783636"/>
                  <a:pt x="6093971" y="783357"/>
                  <a:pt x="6092892" y="782985"/>
                </a:cubicBezTo>
                <a:cubicBezTo>
                  <a:pt x="6091813" y="782613"/>
                  <a:pt x="6091051" y="782148"/>
                  <a:pt x="6090604" y="781589"/>
                </a:cubicBezTo>
                <a:cubicBezTo>
                  <a:pt x="6090158" y="781031"/>
                  <a:pt x="6089935" y="780380"/>
                  <a:pt x="6089935" y="779636"/>
                </a:cubicBezTo>
                <a:lnTo>
                  <a:pt x="6089935" y="632854"/>
                </a:lnTo>
                <a:cubicBezTo>
                  <a:pt x="6089935" y="632110"/>
                  <a:pt x="6090158" y="631441"/>
                  <a:pt x="6090604" y="630845"/>
                </a:cubicBezTo>
                <a:cubicBezTo>
                  <a:pt x="6091051" y="630250"/>
                  <a:pt x="6091813" y="629748"/>
                  <a:pt x="6092892" y="629338"/>
                </a:cubicBezTo>
                <a:cubicBezTo>
                  <a:pt x="6093971" y="628929"/>
                  <a:pt x="6095404" y="628613"/>
                  <a:pt x="6097190" y="628390"/>
                </a:cubicBezTo>
                <a:cubicBezTo>
                  <a:pt x="6098976" y="628166"/>
                  <a:pt x="6101245" y="628055"/>
                  <a:pt x="6103999" y="628055"/>
                </a:cubicBezTo>
                <a:close/>
                <a:moveTo>
                  <a:pt x="4683583" y="619795"/>
                </a:moveTo>
                <a:lnTo>
                  <a:pt x="4705796" y="619795"/>
                </a:lnTo>
                <a:lnTo>
                  <a:pt x="4791744" y="748271"/>
                </a:lnTo>
                <a:lnTo>
                  <a:pt x="4791744" y="619795"/>
                </a:lnTo>
                <a:lnTo>
                  <a:pt x="4812506" y="619795"/>
                </a:lnTo>
                <a:lnTo>
                  <a:pt x="4812506" y="783431"/>
                </a:lnTo>
                <a:lnTo>
                  <a:pt x="4790293" y="783431"/>
                </a:lnTo>
                <a:lnTo>
                  <a:pt x="4704345" y="654844"/>
                </a:lnTo>
                <a:lnTo>
                  <a:pt x="4704345" y="783431"/>
                </a:lnTo>
                <a:lnTo>
                  <a:pt x="4683583" y="783431"/>
                </a:lnTo>
                <a:close/>
                <a:moveTo>
                  <a:pt x="1672643" y="237604"/>
                </a:moveTo>
                <a:lnTo>
                  <a:pt x="1695525" y="237604"/>
                </a:lnTo>
                <a:lnTo>
                  <a:pt x="1695525" y="260486"/>
                </a:lnTo>
                <a:lnTo>
                  <a:pt x="1672643" y="260486"/>
                </a:lnTo>
                <a:close/>
                <a:moveTo>
                  <a:pt x="342565" y="200992"/>
                </a:moveTo>
                <a:cubicBezTo>
                  <a:pt x="335273" y="203969"/>
                  <a:pt x="324334" y="206499"/>
                  <a:pt x="309749" y="208582"/>
                </a:cubicBezTo>
                <a:cubicBezTo>
                  <a:pt x="301489" y="209773"/>
                  <a:pt x="295647" y="211113"/>
                  <a:pt x="292224" y="212601"/>
                </a:cubicBezTo>
                <a:cubicBezTo>
                  <a:pt x="288801" y="214089"/>
                  <a:pt x="286160" y="216266"/>
                  <a:pt x="284299" y="219131"/>
                </a:cubicBezTo>
                <a:cubicBezTo>
                  <a:pt x="282439" y="221996"/>
                  <a:pt x="281509" y="225177"/>
                  <a:pt x="281509" y="228674"/>
                </a:cubicBezTo>
                <a:cubicBezTo>
                  <a:pt x="281509" y="234032"/>
                  <a:pt x="283536" y="238497"/>
                  <a:pt x="287592" y="242069"/>
                </a:cubicBezTo>
                <a:cubicBezTo>
                  <a:pt x="291648" y="245641"/>
                  <a:pt x="297582" y="247427"/>
                  <a:pt x="305396" y="247427"/>
                </a:cubicBezTo>
                <a:cubicBezTo>
                  <a:pt x="313135" y="247427"/>
                  <a:pt x="320018" y="245734"/>
                  <a:pt x="326045" y="242348"/>
                </a:cubicBezTo>
                <a:cubicBezTo>
                  <a:pt x="332073" y="238962"/>
                  <a:pt x="336501" y="234330"/>
                  <a:pt x="339329" y="228451"/>
                </a:cubicBezTo>
                <a:cubicBezTo>
                  <a:pt x="341486" y="223912"/>
                  <a:pt x="342565" y="217214"/>
                  <a:pt x="342565" y="208359"/>
                </a:cubicBezTo>
                <a:close/>
                <a:moveTo>
                  <a:pt x="1459223" y="191170"/>
                </a:moveTo>
                <a:lnTo>
                  <a:pt x="1520949" y="191170"/>
                </a:lnTo>
                <a:lnTo>
                  <a:pt x="1520949" y="211373"/>
                </a:lnTo>
                <a:lnTo>
                  <a:pt x="1459223" y="211373"/>
                </a:lnTo>
                <a:close/>
                <a:moveTo>
                  <a:pt x="1315902" y="155786"/>
                </a:moveTo>
                <a:cubicBezTo>
                  <a:pt x="1306674" y="155786"/>
                  <a:pt x="1298916" y="158874"/>
                  <a:pt x="1292629" y="165050"/>
                </a:cubicBezTo>
                <a:cubicBezTo>
                  <a:pt x="1286340" y="171227"/>
                  <a:pt x="1282862" y="179487"/>
                  <a:pt x="1282192" y="189830"/>
                </a:cubicBezTo>
                <a:lnTo>
                  <a:pt x="1348383" y="189830"/>
                </a:lnTo>
                <a:cubicBezTo>
                  <a:pt x="1347490" y="179859"/>
                  <a:pt x="1344960" y="172380"/>
                  <a:pt x="1340793" y="167394"/>
                </a:cubicBezTo>
                <a:cubicBezTo>
                  <a:pt x="1334393" y="159655"/>
                  <a:pt x="1326096" y="155786"/>
                  <a:pt x="1315902" y="155786"/>
                </a:cubicBezTo>
                <a:close/>
                <a:moveTo>
                  <a:pt x="1184337" y="155786"/>
                </a:moveTo>
                <a:cubicBezTo>
                  <a:pt x="1175556" y="155786"/>
                  <a:pt x="1167966" y="159599"/>
                  <a:pt x="1161567" y="167227"/>
                </a:cubicBezTo>
                <a:cubicBezTo>
                  <a:pt x="1155167" y="174854"/>
                  <a:pt x="1151967" y="185886"/>
                  <a:pt x="1151967" y="200322"/>
                </a:cubicBezTo>
                <a:cubicBezTo>
                  <a:pt x="1151967" y="214536"/>
                  <a:pt x="1153902" y="224805"/>
                  <a:pt x="1157771" y="231130"/>
                </a:cubicBezTo>
                <a:cubicBezTo>
                  <a:pt x="1164097" y="241473"/>
                  <a:pt x="1172654" y="246645"/>
                  <a:pt x="1183444" y="246645"/>
                </a:cubicBezTo>
                <a:cubicBezTo>
                  <a:pt x="1192225" y="246645"/>
                  <a:pt x="1199815" y="242831"/>
                  <a:pt x="1206215" y="235204"/>
                </a:cubicBezTo>
                <a:cubicBezTo>
                  <a:pt x="1212615" y="227577"/>
                  <a:pt x="1215814" y="216210"/>
                  <a:pt x="1215814" y="201104"/>
                </a:cubicBezTo>
                <a:cubicBezTo>
                  <a:pt x="1215814" y="185626"/>
                  <a:pt x="1212745" y="174203"/>
                  <a:pt x="1206606" y="166836"/>
                </a:cubicBezTo>
                <a:cubicBezTo>
                  <a:pt x="1200466" y="159469"/>
                  <a:pt x="1193044" y="155786"/>
                  <a:pt x="1184337" y="155786"/>
                </a:cubicBezTo>
                <a:close/>
                <a:moveTo>
                  <a:pt x="868226" y="155786"/>
                </a:moveTo>
                <a:cubicBezTo>
                  <a:pt x="858999" y="155786"/>
                  <a:pt x="851241" y="158874"/>
                  <a:pt x="844953" y="165050"/>
                </a:cubicBezTo>
                <a:cubicBezTo>
                  <a:pt x="838665" y="171227"/>
                  <a:pt x="835186" y="179487"/>
                  <a:pt x="834517" y="189830"/>
                </a:cubicBezTo>
                <a:lnTo>
                  <a:pt x="900708" y="189830"/>
                </a:lnTo>
                <a:cubicBezTo>
                  <a:pt x="899815" y="179859"/>
                  <a:pt x="897285" y="172380"/>
                  <a:pt x="893118" y="167394"/>
                </a:cubicBezTo>
                <a:cubicBezTo>
                  <a:pt x="886718" y="159655"/>
                  <a:pt x="878421" y="155786"/>
                  <a:pt x="868226" y="155786"/>
                </a:cubicBezTo>
                <a:close/>
                <a:moveTo>
                  <a:pt x="191951" y="155786"/>
                </a:moveTo>
                <a:cubicBezTo>
                  <a:pt x="182724" y="155786"/>
                  <a:pt x="174966" y="158874"/>
                  <a:pt x="168678" y="165050"/>
                </a:cubicBezTo>
                <a:cubicBezTo>
                  <a:pt x="162391" y="171227"/>
                  <a:pt x="158912" y="179487"/>
                  <a:pt x="158242" y="189830"/>
                </a:cubicBezTo>
                <a:lnTo>
                  <a:pt x="224433" y="189830"/>
                </a:lnTo>
                <a:cubicBezTo>
                  <a:pt x="223540" y="179859"/>
                  <a:pt x="221010" y="172380"/>
                  <a:pt x="216843" y="167394"/>
                </a:cubicBezTo>
                <a:cubicBezTo>
                  <a:pt x="210443" y="159655"/>
                  <a:pt x="202146" y="155786"/>
                  <a:pt x="191951" y="155786"/>
                </a:cubicBezTo>
                <a:close/>
                <a:moveTo>
                  <a:pt x="1672643" y="141945"/>
                </a:moveTo>
                <a:lnTo>
                  <a:pt x="1695525" y="141945"/>
                </a:lnTo>
                <a:lnTo>
                  <a:pt x="1695525" y="164827"/>
                </a:lnTo>
                <a:lnTo>
                  <a:pt x="1672643" y="164827"/>
                </a:lnTo>
                <a:close/>
                <a:moveTo>
                  <a:pt x="6344170" y="141424"/>
                </a:moveTo>
                <a:lnTo>
                  <a:pt x="6367052" y="141424"/>
                </a:lnTo>
                <a:lnTo>
                  <a:pt x="6367052" y="164306"/>
                </a:lnTo>
                <a:lnTo>
                  <a:pt x="6344170" y="164306"/>
                </a:lnTo>
                <a:close/>
                <a:moveTo>
                  <a:pt x="1434369" y="139266"/>
                </a:moveTo>
                <a:cubicBezTo>
                  <a:pt x="1441140" y="139266"/>
                  <a:pt x="1448024" y="141424"/>
                  <a:pt x="1455019" y="145740"/>
                </a:cubicBezTo>
                <a:lnTo>
                  <a:pt x="1448098" y="164380"/>
                </a:lnTo>
                <a:cubicBezTo>
                  <a:pt x="1443187" y="161478"/>
                  <a:pt x="1438275" y="160027"/>
                  <a:pt x="1433364" y="160027"/>
                </a:cubicBezTo>
                <a:cubicBezTo>
                  <a:pt x="1428973" y="160027"/>
                  <a:pt x="1425030" y="161348"/>
                  <a:pt x="1421532" y="163990"/>
                </a:cubicBezTo>
                <a:cubicBezTo>
                  <a:pt x="1418035" y="166631"/>
                  <a:pt x="1415542" y="170296"/>
                  <a:pt x="1414053" y="174984"/>
                </a:cubicBezTo>
                <a:cubicBezTo>
                  <a:pt x="1411821" y="182128"/>
                  <a:pt x="1410705" y="189942"/>
                  <a:pt x="1410705" y="198425"/>
                </a:cubicBezTo>
                <a:lnTo>
                  <a:pt x="1410705" y="260486"/>
                </a:lnTo>
                <a:lnTo>
                  <a:pt x="1390613" y="260486"/>
                </a:lnTo>
                <a:lnTo>
                  <a:pt x="1390613" y="141945"/>
                </a:lnTo>
                <a:lnTo>
                  <a:pt x="1408696" y="141945"/>
                </a:lnTo>
                <a:lnTo>
                  <a:pt x="1408696" y="159916"/>
                </a:lnTo>
                <a:cubicBezTo>
                  <a:pt x="1413309" y="151507"/>
                  <a:pt x="1417570" y="145963"/>
                  <a:pt x="1421476" y="143284"/>
                </a:cubicBezTo>
                <a:cubicBezTo>
                  <a:pt x="1425383" y="140605"/>
                  <a:pt x="1429680" y="139266"/>
                  <a:pt x="1434369" y="139266"/>
                </a:cubicBezTo>
                <a:close/>
                <a:moveTo>
                  <a:pt x="1315678" y="139266"/>
                </a:moveTo>
                <a:cubicBezTo>
                  <a:pt x="1331528" y="139266"/>
                  <a:pt x="1344476" y="144661"/>
                  <a:pt x="1354522" y="155451"/>
                </a:cubicBezTo>
                <a:cubicBezTo>
                  <a:pt x="1364568" y="166241"/>
                  <a:pt x="1369591" y="181421"/>
                  <a:pt x="1369591" y="200992"/>
                </a:cubicBezTo>
                <a:cubicBezTo>
                  <a:pt x="1369591" y="202183"/>
                  <a:pt x="1369554" y="203969"/>
                  <a:pt x="1369480" y="206350"/>
                </a:cubicBezTo>
                <a:lnTo>
                  <a:pt x="1281076" y="206350"/>
                </a:lnTo>
                <a:cubicBezTo>
                  <a:pt x="1281820" y="219372"/>
                  <a:pt x="1285503" y="229344"/>
                  <a:pt x="1292126" y="236264"/>
                </a:cubicBezTo>
                <a:cubicBezTo>
                  <a:pt x="1298749" y="243185"/>
                  <a:pt x="1307009" y="246645"/>
                  <a:pt x="1316906" y="246645"/>
                </a:cubicBezTo>
                <a:cubicBezTo>
                  <a:pt x="1324273" y="246645"/>
                  <a:pt x="1330561" y="244710"/>
                  <a:pt x="1335770" y="240841"/>
                </a:cubicBezTo>
                <a:cubicBezTo>
                  <a:pt x="1340979" y="236971"/>
                  <a:pt x="1345109" y="230795"/>
                  <a:pt x="1348160" y="222312"/>
                </a:cubicBezTo>
                <a:lnTo>
                  <a:pt x="1368921" y="224879"/>
                </a:lnTo>
                <a:cubicBezTo>
                  <a:pt x="1365647" y="237009"/>
                  <a:pt x="1359582" y="246422"/>
                  <a:pt x="1350727" y="253119"/>
                </a:cubicBezTo>
                <a:cubicBezTo>
                  <a:pt x="1341872" y="259817"/>
                  <a:pt x="1330561" y="263165"/>
                  <a:pt x="1316794" y="263165"/>
                </a:cubicBezTo>
                <a:cubicBezTo>
                  <a:pt x="1299456" y="263165"/>
                  <a:pt x="1285708" y="257826"/>
                  <a:pt x="1275550" y="247148"/>
                </a:cubicBezTo>
                <a:cubicBezTo>
                  <a:pt x="1265393" y="236469"/>
                  <a:pt x="1260314" y="221493"/>
                  <a:pt x="1260314" y="202220"/>
                </a:cubicBezTo>
                <a:cubicBezTo>
                  <a:pt x="1260314" y="182277"/>
                  <a:pt x="1265449" y="166799"/>
                  <a:pt x="1275718" y="155786"/>
                </a:cubicBezTo>
                <a:cubicBezTo>
                  <a:pt x="1285987" y="144772"/>
                  <a:pt x="1299307" y="139266"/>
                  <a:pt x="1315678" y="139266"/>
                </a:cubicBezTo>
                <a:close/>
                <a:moveTo>
                  <a:pt x="997074" y="139266"/>
                </a:moveTo>
                <a:cubicBezTo>
                  <a:pt x="1005855" y="139266"/>
                  <a:pt x="1013055" y="141089"/>
                  <a:pt x="1018673" y="144735"/>
                </a:cubicBezTo>
                <a:cubicBezTo>
                  <a:pt x="1024291" y="148381"/>
                  <a:pt x="1028254" y="153479"/>
                  <a:pt x="1030561" y="160027"/>
                </a:cubicBezTo>
                <a:cubicBezTo>
                  <a:pt x="1039937" y="146186"/>
                  <a:pt x="1052141" y="139266"/>
                  <a:pt x="1067172" y="139266"/>
                </a:cubicBezTo>
                <a:cubicBezTo>
                  <a:pt x="1078930" y="139266"/>
                  <a:pt x="1087971" y="142521"/>
                  <a:pt x="1094296" y="149033"/>
                </a:cubicBezTo>
                <a:cubicBezTo>
                  <a:pt x="1100621" y="155544"/>
                  <a:pt x="1103784" y="165571"/>
                  <a:pt x="1103784" y="179114"/>
                </a:cubicBezTo>
                <a:lnTo>
                  <a:pt x="1103784" y="260486"/>
                </a:lnTo>
                <a:lnTo>
                  <a:pt x="1083804" y="260486"/>
                </a:lnTo>
                <a:lnTo>
                  <a:pt x="1083804" y="185812"/>
                </a:lnTo>
                <a:cubicBezTo>
                  <a:pt x="1083804" y="177775"/>
                  <a:pt x="1083153" y="171989"/>
                  <a:pt x="1081850" y="168455"/>
                </a:cubicBezTo>
                <a:cubicBezTo>
                  <a:pt x="1080548" y="164920"/>
                  <a:pt x="1078186" y="162074"/>
                  <a:pt x="1074763" y="159916"/>
                </a:cubicBezTo>
                <a:cubicBezTo>
                  <a:pt x="1071340" y="157758"/>
                  <a:pt x="1067321" y="156679"/>
                  <a:pt x="1062707" y="156679"/>
                </a:cubicBezTo>
                <a:cubicBezTo>
                  <a:pt x="1054373" y="156679"/>
                  <a:pt x="1047453" y="159451"/>
                  <a:pt x="1041946" y="164994"/>
                </a:cubicBezTo>
                <a:cubicBezTo>
                  <a:pt x="1036439" y="170538"/>
                  <a:pt x="1033686" y="179412"/>
                  <a:pt x="1033686" y="191616"/>
                </a:cubicBezTo>
                <a:lnTo>
                  <a:pt x="1033686" y="260486"/>
                </a:lnTo>
                <a:lnTo>
                  <a:pt x="1013594" y="260486"/>
                </a:lnTo>
                <a:lnTo>
                  <a:pt x="1013594" y="183468"/>
                </a:lnTo>
                <a:cubicBezTo>
                  <a:pt x="1013594" y="174538"/>
                  <a:pt x="1011957" y="167841"/>
                  <a:pt x="1008683" y="163376"/>
                </a:cubicBezTo>
                <a:cubicBezTo>
                  <a:pt x="1005409" y="158911"/>
                  <a:pt x="1000051" y="156679"/>
                  <a:pt x="992609" y="156679"/>
                </a:cubicBezTo>
                <a:cubicBezTo>
                  <a:pt x="986954" y="156679"/>
                  <a:pt x="981726" y="158167"/>
                  <a:pt x="976927" y="161143"/>
                </a:cubicBezTo>
                <a:cubicBezTo>
                  <a:pt x="972127" y="164120"/>
                  <a:pt x="968648" y="168473"/>
                  <a:pt x="966490" y="174203"/>
                </a:cubicBezTo>
                <a:cubicBezTo>
                  <a:pt x="964332" y="179933"/>
                  <a:pt x="963253" y="188193"/>
                  <a:pt x="963253" y="198983"/>
                </a:cubicBezTo>
                <a:lnTo>
                  <a:pt x="963253" y="260486"/>
                </a:lnTo>
                <a:lnTo>
                  <a:pt x="943161" y="260486"/>
                </a:lnTo>
                <a:lnTo>
                  <a:pt x="943161" y="141945"/>
                </a:lnTo>
                <a:lnTo>
                  <a:pt x="961132" y="141945"/>
                </a:lnTo>
                <a:lnTo>
                  <a:pt x="961132" y="158576"/>
                </a:lnTo>
                <a:cubicBezTo>
                  <a:pt x="964853" y="152772"/>
                  <a:pt x="969802" y="148102"/>
                  <a:pt x="975978" y="144568"/>
                </a:cubicBezTo>
                <a:cubicBezTo>
                  <a:pt x="982154" y="141033"/>
                  <a:pt x="989186" y="139266"/>
                  <a:pt x="997074" y="139266"/>
                </a:cubicBezTo>
                <a:close/>
                <a:moveTo>
                  <a:pt x="868003" y="139266"/>
                </a:moveTo>
                <a:cubicBezTo>
                  <a:pt x="883853" y="139266"/>
                  <a:pt x="896801" y="144661"/>
                  <a:pt x="906847" y="155451"/>
                </a:cubicBezTo>
                <a:cubicBezTo>
                  <a:pt x="916893" y="166241"/>
                  <a:pt x="921916" y="181421"/>
                  <a:pt x="921916" y="200992"/>
                </a:cubicBezTo>
                <a:cubicBezTo>
                  <a:pt x="921916" y="202183"/>
                  <a:pt x="921879" y="203969"/>
                  <a:pt x="921804" y="206350"/>
                </a:cubicBezTo>
                <a:lnTo>
                  <a:pt x="833401" y="206350"/>
                </a:lnTo>
                <a:cubicBezTo>
                  <a:pt x="834145" y="219372"/>
                  <a:pt x="837828" y="229344"/>
                  <a:pt x="844451" y="236264"/>
                </a:cubicBezTo>
                <a:cubicBezTo>
                  <a:pt x="851074" y="243185"/>
                  <a:pt x="859334" y="246645"/>
                  <a:pt x="869231" y="246645"/>
                </a:cubicBezTo>
                <a:cubicBezTo>
                  <a:pt x="876598" y="246645"/>
                  <a:pt x="882886" y="244710"/>
                  <a:pt x="888095" y="240841"/>
                </a:cubicBezTo>
                <a:cubicBezTo>
                  <a:pt x="893304" y="236971"/>
                  <a:pt x="897434" y="230795"/>
                  <a:pt x="900485" y="222312"/>
                </a:cubicBezTo>
                <a:lnTo>
                  <a:pt x="921246" y="224879"/>
                </a:lnTo>
                <a:cubicBezTo>
                  <a:pt x="917972" y="237009"/>
                  <a:pt x="911907" y="246422"/>
                  <a:pt x="903052" y="253119"/>
                </a:cubicBezTo>
                <a:cubicBezTo>
                  <a:pt x="894197" y="259817"/>
                  <a:pt x="882886" y="263165"/>
                  <a:pt x="869119" y="263165"/>
                </a:cubicBezTo>
                <a:cubicBezTo>
                  <a:pt x="851781" y="263165"/>
                  <a:pt x="838033" y="257826"/>
                  <a:pt x="827875" y="247148"/>
                </a:cubicBezTo>
                <a:cubicBezTo>
                  <a:pt x="817718" y="236469"/>
                  <a:pt x="812639" y="221493"/>
                  <a:pt x="812639" y="202220"/>
                </a:cubicBezTo>
                <a:cubicBezTo>
                  <a:pt x="812639" y="182277"/>
                  <a:pt x="817774" y="166799"/>
                  <a:pt x="828043" y="155786"/>
                </a:cubicBezTo>
                <a:cubicBezTo>
                  <a:pt x="838312" y="144772"/>
                  <a:pt x="851632" y="139266"/>
                  <a:pt x="868003" y="139266"/>
                </a:cubicBezTo>
                <a:close/>
                <a:moveTo>
                  <a:pt x="444624" y="139266"/>
                </a:moveTo>
                <a:cubicBezTo>
                  <a:pt x="453405" y="139266"/>
                  <a:pt x="460605" y="141089"/>
                  <a:pt x="466223" y="144735"/>
                </a:cubicBezTo>
                <a:cubicBezTo>
                  <a:pt x="471841" y="148381"/>
                  <a:pt x="475804" y="153479"/>
                  <a:pt x="478111" y="160027"/>
                </a:cubicBezTo>
                <a:cubicBezTo>
                  <a:pt x="487487" y="146186"/>
                  <a:pt x="499691" y="139266"/>
                  <a:pt x="514723" y="139266"/>
                </a:cubicBezTo>
                <a:cubicBezTo>
                  <a:pt x="526480" y="139266"/>
                  <a:pt x="535521" y="142521"/>
                  <a:pt x="541846" y="149033"/>
                </a:cubicBezTo>
                <a:cubicBezTo>
                  <a:pt x="548172" y="155544"/>
                  <a:pt x="551334" y="165571"/>
                  <a:pt x="551334" y="179114"/>
                </a:cubicBezTo>
                <a:lnTo>
                  <a:pt x="551334" y="260486"/>
                </a:lnTo>
                <a:lnTo>
                  <a:pt x="531354" y="260486"/>
                </a:lnTo>
                <a:lnTo>
                  <a:pt x="531354" y="185812"/>
                </a:lnTo>
                <a:cubicBezTo>
                  <a:pt x="531354" y="177775"/>
                  <a:pt x="530703" y="171989"/>
                  <a:pt x="529400" y="168455"/>
                </a:cubicBezTo>
                <a:cubicBezTo>
                  <a:pt x="528098" y="164920"/>
                  <a:pt x="525736" y="162074"/>
                  <a:pt x="522313" y="159916"/>
                </a:cubicBezTo>
                <a:cubicBezTo>
                  <a:pt x="518890" y="157758"/>
                  <a:pt x="514871" y="156679"/>
                  <a:pt x="510258" y="156679"/>
                </a:cubicBezTo>
                <a:cubicBezTo>
                  <a:pt x="501923" y="156679"/>
                  <a:pt x="495003" y="159451"/>
                  <a:pt x="489496" y="164994"/>
                </a:cubicBezTo>
                <a:cubicBezTo>
                  <a:pt x="483989" y="170538"/>
                  <a:pt x="481236" y="179412"/>
                  <a:pt x="481236" y="191616"/>
                </a:cubicBezTo>
                <a:lnTo>
                  <a:pt x="481236" y="260486"/>
                </a:lnTo>
                <a:lnTo>
                  <a:pt x="461144" y="260486"/>
                </a:lnTo>
                <a:lnTo>
                  <a:pt x="461144" y="183468"/>
                </a:lnTo>
                <a:cubicBezTo>
                  <a:pt x="461144" y="174538"/>
                  <a:pt x="459507" y="167841"/>
                  <a:pt x="456233" y="163376"/>
                </a:cubicBezTo>
                <a:cubicBezTo>
                  <a:pt x="452959" y="158911"/>
                  <a:pt x="447601" y="156679"/>
                  <a:pt x="440160" y="156679"/>
                </a:cubicBezTo>
                <a:cubicBezTo>
                  <a:pt x="434504" y="156679"/>
                  <a:pt x="429276" y="158167"/>
                  <a:pt x="424477" y="161143"/>
                </a:cubicBezTo>
                <a:cubicBezTo>
                  <a:pt x="419677" y="164120"/>
                  <a:pt x="416198" y="168473"/>
                  <a:pt x="414040" y="174203"/>
                </a:cubicBezTo>
                <a:cubicBezTo>
                  <a:pt x="411882" y="179933"/>
                  <a:pt x="410803" y="188193"/>
                  <a:pt x="410803" y="198983"/>
                </a:cubicBezTo>
                <a:lnTo>
                  <a:pt x="410803" y="260486"/>
                </a:lnTo>
                <a:lnTo>
                  <a:pt x="390711" y="260486"/>
                </a:lnTo>
                <a:lnTo>
                  <a:pt x="390711" y="141945"/>
                </a:lnTo>
                <a:lnTo>
                  <a:pt x="408682" y="141945"/>
                </a:lnTo>
                <a:lnTo>
                  <a:pt x="408682" y="158576"/>
                </a:lnTo>
                <a:cubicBezTo>
                  <a:pt x="412403" y="152772"/>
                  <a:pt x="417352" y="148102"/>
                  <a:pt x="423528" y="144568"/>
                </a:cubicBezTo>
                <a:cubicBezTo>
                  <a:pt x="429704" y="141033"/>
                  <a:pt x="436736" y="139266"/>
                  <a:pt x="444624" y="139266"/>
                </a:cubicBezTo>
                <a:close/>
                <a:moveTo>
                  <a:pt x="317004" y="139266"/>
                </a:moveTo>
                <a:cubicBezTo>
                  <a:pt x="327125" y="139266"/>
                  <a:pt x="335347" y="140456"/>
                  <a:pt x="341672" y="142838"/>
                </a:cubicBezTo>
                <a:cubicBezTo>
                  <a:pt x="347998" y="145219"/>
                  <a:pt x="352649" y="148214"/>
                  <a:pt x="355625" y="151823"/>
                </a:cubicBezTo>
                <a:cubicBezTo>
                  <a:pt x="358602" y="155432"/>
                  <a:pt x="360685" y="159990"/>
                  <a:pt x="361876" y="165497"/>
                </a:cubicBezTo>
                <a:cubicBezTo>
                  <a:pt x="362546" y="168920"/>
                  <a:pt x="362881" y="175096"/>
                  <a:pt x="362881" y="184026"/>
                </a:cubicBezTo>
                <a:lnTo>
                  <a:pt x="362881" y="210815"/>
                </a:lnTo>
                <a:cubicBezTo>
                  <a:pt x="362881" y="229493"/>
                  <a:pt x="363309" y="241306"/>
                  <a:pt x="364164" y="246255"/>
                </a:cubicBezTo>
                <a:cubicBezTo>
                  <a:pt x="365020" y="251203"/>
                  <a:pt x="366713" y="255947"/>
                  <a:pt x="369243" y="260486"/>
                </a:cubicBezTo>
                <a:lnTo>
                  <a:pt x="348258" y="260486"/>
                </a:lnTo>
                <a:cubicBezTo>
                  <a:pt x="346175" y="256319"/>
                  <a:pt x="344835" y="251445"/>
                  <a:pt x="344240" y="245864"/>
                </a:cubicBezTo>
                <a:cubicBezTo>
                  <a:pt x="336798" y="252189"/>
                  <a:pt x="329636" y="256654"/>
                  <a:pt x="322753" y="259258"/>
                </a:cubicBezTo>
                <a:cubicBezTo>
                  <a:pt x="315869" y="261863"/>
                  <a:pt x="308484" y="263165"/>
                  <a:pt x="300596" y="263165"/>
                </a:cubicBezTo>
                <a:cubicBezTo>
                  <a:pt x="287573" y="263165"/>
                  <a:pt x="277565" y="259984"/>
                  <a:pt x="270570" y="253622"/>
                </a:cubicBezTo>
                <a:cubicBezTo>
                  <a:pt x="263575" y="247259"/>
                  <a:pt x="260077" y="239129"/>
                  <a:pt x="260077" y="229232"/>
                </a:cubicBezTo>
                <a:cubicBezTo>
                  <a:pt x="260077" y="223428"/>
                  <a:pt x="261398" y="218126"/>
                  <a:pt x="264040" y="213326"/>
                </a:cubicBezTo>
                <a:cubicBezTo>
                  <a:pt x="266682" y="208527"/>
                  <a:pt x="270142" y="204676"/>
                  <a:pt x="274421" y="201774"/>
                </a:cubicBezTo>
                <a:cubicBezTo>
                  <a:pt x="278700" y="198871"/>
                  <a:pt x="283518" y="196676"/>
                  <a:pt x="288876" y="195188"/>
                </a:cubicBezTo>
                <a:cubicBezTo>
                  <a:pt x="292820" y="194146"/>
                  <a:pt x="298773" y="193142"/>
                  <a:pt x="306735" y="192174"/>
                </a:cubicBezTo>
                <a:cubicBezTo>
                  <a:pt x="322957" y="190239"/>
                  <a:pt x="334901" y="187933"/>
                  <a:pt x="342565" y="185254"/>
                </a:cubicBezTo>
                <a:cubicBezTo>
                  <a:pt x="342640" y="182500"/>
                  <a:pt x="342677" y="180752"/>
                  <a:pt x="342677" y="180007"/>
                </a:cubicBezTo>
                <a:cubicBezTo>
                  <a:pt x="342677" y="171822"/>
                  <a:pt x="340780" y="166055"/>
                  <a:pt x="336984" y="162706"/>
                </a:cubicBezTo>
                <a:cubicBezTo>
                  <a:pt x="331850" y="158167"/>
                  <a:pt x="324222" y="155897"/>
                  <a:pt x="314102" y="155897"/>
                </a:cubicBezTo>
                <a:cubicBezTo>
                  <a:pt x="304651" y="155897"/>
                  <a:pt x="297675" y="157553"/>
                  <a:pt x="293173" y="160864"/>
                </a:cubicBezTo>
                <a:cubicBezTo>
                  <a:pt x="288671" y="164176"/>
                  <a:pt x="285341" y="170036"/>
                  <a:pt x="283183" y="178445"/>
                </a:cubicBezTo>
                <a:lnTo>
                  <a:pt x="263538" y="175766"/>
                </a:lnTo>
                <a:cubicBezTo>
                  <a:pt x="265324" y="167357"/>
                  <a:pt x="268263" y="160567"/>
                  <a:pt x="272356" y="155395"/>
                </a:cubicBezTo>
                <a:cubicBezTo>
                  <a:pt x="276449" y="150223"/>
                  <a:pt x="282365" y="146242"/>
                  <a:pt x="290104" y="143452"/>
                </a:cubicBezTo>
                <a:cubicBezTo>
                  <a:pt x="297843" y="140661"/>
                  <a:pt x="306810" y="139266"/>
                  <a:pt x="317004" y="139266"/>
                </a:cubicBezTo>
                <a:close/>
                <a:moveTo>
                  <a:pt x="191728" y="139266"/>
                </a:moveTo>
                <a:cubicBezTo>
                  <a:pt x="207578" y="139266"/>
                  <a:pt x="220526" y="144661"/>
                  <a:pt x="230572" y="155451"/>
                </a:cubicBezTo>
                <a:cubicBezTo>
                  <a:pt x="240618" y="166241"/>
                  <a:pt x="245641" y="181421"/>
                  <a:pt x="245641" y="200992"/>
                </a:cubicBezTo>
                <a:cubicBezTo>
                  <a:pt x="245641" y="202183"/>
                  <a:pt x="245604" y="203969"/>
                  <a:pt x="245530" y="206350"/>
                </a:cubicBezTo>
                <a:lnTo>
                  <a:pt x="157126" y="206350"/>
                </a:lnTo>
                <a:cubicBezTo>
                  <a:pt x="157870" y="219372"/>
                  <a:pt x="161553" y="229344"/>
                  <a:pt x="168176" y="236264"/>
                </a:cubicBezTo>
                <a:cubicBezTo>
                  <a:pt x="174799" y="243185"/>
                  <a:pt x="183059" y="246645"/>
                  <a:pt x="192956" y="246645"/>
                </a:cubicBezTo>
                <a:cubicBezTo>
                  <a:pt x="200323" y="246645"/>
                  <a:pt x="206611" y="244710"/>
                  <a:pt x="211820" y="240841"/>
                </a:cubicBezTo>
                <a:cubicBezTo>
                  <a:pt x="217029" y="236971"/>
                  <a:pt x="221159" y="230795"/>
                  <a:pt x="224210" y="222312"/>
                </a:cubicBezTo>
                <a:lnTo>
                  <a:pt x="244972" y="224879"/>
                </a:lnTo>
                <a:cubicBezTo>
                  <a:pt x="241697" y="237009"/>
                  <a:pt x="235632" y="246422"/>
                  <a:pt x="226777" y="253119"/>
                </a:cubicBezTo>
                <a:cubicBezTo>
                  <a:pt x="217922" y="259817"/>
                  <a:pt x="206611" y="263165"/>
                  <a:pt x="192844" y="263165"/>
                </a:cubicBezTo>
                <a:cubicBezTo>
                  <a:pt x="175506" y="263165"/>
                  <a:pt x="161758" y="257826"/>
                  <a:pt x="151600" y="247148"/>
                </a:cubicBezTo>
                <a:cubicBezTo>
                  <a:pt x="141443" y="236469"/>
                  <a:pt x="136364" y="221493"/>
                  <a:pt x="136364" y="202220"/>
                </a:cubicBezTo>
                <a:cubicBezTo>
                  <a:pt x="136364" y="182277"/>
                  <a:pt x="141499" y="166799"/>
                  <a:pt x="151768" y="155786"/>
                </a:cubicBezTo>
                <a:cubicBezTo>
                  <a:pt x="162037" y="144772"/>
                  <a:pt x="175357" y="139266"/>
                  <a:pt x="191728" y="139266"/>
                </a:cubicBezTo>
                <a:close/>
                <a:moveTo>
                  <a:pt x="5014093" y="104812"/>
                </a:moveTo>
                <a:cubicBezTo>
                  <a:pt x="5006801" y="107789"/>
                  <a:pt x="4995862" y="110319"/>
                  <a:pt x="4981277" y="112402"/>
                </a:cubicBezTo>
                <a:cubicBezTo>
                  <a:pt x="4973017" y="113593"/>
                  <a:pt x="4967175" y="114933"/>
                  <a:pt x="4963752" y="116421"/>
                </a:cubicBezTo>
                <a:cubicBezTo>
                  <a:pt x="4960329" y="117909"/>
                  <a:pt x="4957687" y="120086"/>
                  <a:pt x="4955827" y="122951"/>
                </a:cubicBezTo>
                <a:cubicBezTo>
                  <a:pt x="4953967" y="125816"/>
                  <a:pt x="4953036" y="128997"/>
                  <a:pt x="4953036" y="132494"/>
                </a:cubicBezTo>
                <a:cubicBezTo>
                  <a:pt x="4953036" y="137852"/>
                  <a:pt x="4955064" y="142317"/>
                  <a:pt x="4959120" y="145889"/>
                </a:cubicBezTo>
                <a:cubicBezTo>
                  <a:pt x="4963175" y="149461"/>
                  <a:pt x="4969110" y="151247"/>
                  <a:pt x="4976923" y="151247"/>
                </a:cubicBezTo>
                <a:cubicBezTo>
                  <a:pt x="4984662" y="151247"/>
                  <a:pt x="4991546" y="149554"/>
                  <a:pt x="4997573" y="146168"/>
                </a:cubicBezTo>
                <a:cubicBezTo>
                  <a:pt x="5003601" y="142782"/>
                  <a:pt x="5008028" y="138150"/>
                  <a:pt x="5010856" y="132271"/>
                </a:cubicBezTo>
                <a:cubicBezTo>
                  <a:pt x="5013014" y="127732"/>
                  <a:pt x="5014093" y="121034"/>
                  <a:pt x="5014093" y="112179"/>
                </a:cubicBezTo>
                <a:close/>
                <a:moveTo>
                  <a:pt x="1133550" y="96850"/>
                </a:moveTo>
                <a:lnTo>
                  <a:pt x="1153642" y="96850"/>
                </a:lnTo>
                <a:lnTo>
                  <a:pt x="1153642" y="155228"/>
                </a:lnTo>
                <a:cubicBezTo>
                  <a:pt x="1162125" y="144586"/>
                  <a:pt x="1172952" y="139266"/>
                  <a:pt x="1186123" y="139266"/>
                </a:cubicBezTo>
                <a:cubicBezTo>
                  <a:pt x="1193416" y="139266"/>
                  <a:pt x="1200318" y="140735"/>
                  <a:pt x="1206829" y="143675"/>
                </a:cubicBezTo>
                <a:cubicBezTo>
                  <a:pt x="1213340" y="146614"/>
                  <a:pt x="1218698" y="150744"/>
                  <a:pt x="1222902" y="156065"/>
                </a:cubicBezTo>
                <a:cubicBezTo>
                  <a:pt x="1227107" y="161385"/>
                  <a:pt x="1230399" y="167804"/>
                  <a:pt x="1232781" y="175319"/>
                </a:cubicBezTo>
                <a:cubicBezTo>
                  <a:pt x="1235162" y="182835"/>
                  <a:pt x="1236353" y="190872"/>
                  <a:pt x="1236353" y="199429"/>
                </a:cubicBezTo>
                <a:cubicBezTo>
                  <a:pt x="1236353" y="219745"/>
                  <a:pt x="1231330" y="235446"/>
                  <a:pt x="1221284" y="246534"/>
                </a:cubicBezTo>
                <a:cubicBezTo>
                  <a:pt x="1211238" y="257621"/>
                  <a:pt x="1199183" y="263165"/>
                  <a:pt x="1185119" y="263165"/>
                </a:cubicBezTo>
                <a:cubicBezTo>
                  <a:pt x="1171129" y="263165"/>
                  <a:pt x="1160153" y="257324"/>
                  <a:pt x="1152190" y="245641"/>
                </a:cubicBezTo>
                <a:lnTo>
                  <a:pt x="1152190" y="260486"/>
                </a:lnTo>
                <a:lnTo>
                  <a:pt x="1133550" y="260486"/>
                </a:lnTo>
                <a:close/>
                <a:moveTo>
                  <a:pt x="640259" y="96850"/>
                </a:moveTo>
                <a:lnTo>
                  <a:pt x="672852" y="96850"/>
                </a:lnTo>
                <a:lnTo>
                  <a:pt x="711585" y="212712"/>
                </a:lnTo>
                <a:cubicBezTo>
                  <a:pt x="715157" y="223502"/>
                  <a:pt x="717761" y="231576"/>
                  <a:pt x="719398" y="236934"/>
                </a:cubicBezTo>
                <a:cubicBezTo>
                  <a:pt x="721259" y="230981"/>
                  <a:pt x="724161" y="222237"/>
                  <a:pt x="728105" y="210703"/>
                </a:cubicBezTo>
                <a:lnTo>
                  <a:pt x="767284" y="96850"/>
                </a:lnTo>
                <a:lnTo>
                  <a:pt x="796417" y="96850"/>
                </a:lnTo>
                <a:lnTo>
                  <a:pt x="796417" y="260486"/>
                </a:lnTo>
                <a:lnTo>
                  <a:pt x="775544" y="260486"/>
                </a:lnTo>
                <a:lnTo>
                  <a:pt x="775544" y="123527"/>
                </a:lnTo>
                <a:lnTo>
                  <a:pt x="727993" y="260486"/>
                </a:lnTo>
                <a:lnTo>
                  <a:pt x="708459" y="260486"/>
                </a:lnTo>
                <a:lnTo>
                  <a:pt x="661132" y="121183"/>
                </a:lnTo>
                <a:lnTo>
                  <a:pt x="661132" y="260486"/>
                </a:lnTo>
                <a:lnTo>
                  <a:pt x="640259" y="260486"/>
                </a:lnTo>
                <a:close/>
                <a:moveTo>
                  <a:pt x="0" y="96850"/>
                </a:moveTo>
                <a:lnTo>
                  <a:pt x="129704" y="96850"/>
                </a:lnTo>
                <a:lnTo>
                  <a:pt x="129704" y="116160"/>
                </a:lnTo>
                <a:lnTo>
                  <a:pt x="75568" y="116160"/>
                </a:lnTo>
                <a:lnTo>
                  <a:pt x="75568" y="260486"/>
                </a:lnTo>
                <a:lnTo>
                  <a:pt x="53913" y="260486"/>
                </a:lnTo>
                <a:lnTo>
                  <a:pt x="53913" y="116160"/>
                </a:lnTo>
                <a:lnTo>
                  <a:pt x="0" y="116160"/>
                </a:lnTo>
                <a:close/>
                <a:moveTo>
                  <a:pt x="1600386" y="96180"/>
                </a:moveTo>
                <a:lnTo>
                  <a:pt x="1613334" y="96180"/>
                </a:lnTo>
                <a:lnTo>
                  <a:pt x="1613334" y="260486"/>
                </a:lnTo>
                <a:lnTo>
                  <a:pt x="1593242" y="260486"/>
                </a:lnTo>
                <a:lnTo>
                  <a:pt x="1593242" y="132457"/>
                </a:lnTo>
                <a:cubicBezTo>
                  <a:pt x="1588406" y="137071"/>
                  <a:pt x="1582062" y="141684"/>
                  <a:pt x="1574211" y="146298"/>
                </a:cubicBezTo>
                <a:cubicBezTo>
                  <a:pt x="1566360" y="150912"/>
                  <a:pt x="1559310" y="154372"/>
                  <a:pt x="1553059" y="156679"/>
                </a:cubicBezTo>
                <a:lnTo>
                  <a:pt x="1553059" y="137257"/>
                </a:lnTo>
                <a:cubicBezTo>
                  <a:pt x="1564296" y="131973"/>
                  <a:pt x="1574118" y="125574"/>
                  <a:pt x="1582527" y="118058"/>
                </a:cubicBezTo>
                <a:cubicBezTo>
                  <a:pt x="1590936" y="110542"/>
                  <a:pt x="1596889" y="103249"/>
                  <a:pt x="1600386" y="96180"/>
                </a:cubicBezTo>
                <a:close/>
                <a:moveTo>
                  <a:pt x="6130751" y="94990"/>
                </a:moveTo>
                <a:lnTo>
                  <a:pt x="6192477" y="94990"/>
                </a:lnTo>
                <a:lnTo>
                  <a:pt x="6192477" y="115193"/>
                </a:lnTo>
                <a:lnTo>
                  <a:pt x="6130751" y="115193"/>
                </a:lnTo>
                <a:close/>
                <a:moveTo>
                  <a:pt x="5987429" y="59606"/>
                </a:moveTo>
                <a:cubicBezTo>
                  <a:pt x="5978202" y="59606"/>
                  <a:pt x="5970444" y="62694"/>
                  <a:pt x="5964156" y="68870"/>
                </a:cubicBezTo>
                <a:cubicBezTo>
                  <a:pt x="5957868" y="75047"/>
                  <a:pt x="5954389" y="83307"/>
                  <a:pt x="5953720" y="93650"/>
                </a:cubicBezTo>
                <a:lnTo>
                  <a:pt x="6019911" y="93650"/>
                </a:lnTo>
                <a:cubicBezTo>
                  <a:pt x="6019018" y="83679"/>
                  <a:pt x="6016488" y="76200"/>
                  <a:pt x="6012321" y="71214"/>
                </a:cubicBezTo>
                <a:cubicBezTo>
                  <a:pt x="6005921" y="63475"/>
                  <a:pt x="5997624" y="59606"/>
                  <a:pt x="5987429" y="59606"/>
                </a:cubicBezTo>
                <a:close/>
                <a:moveTo>
                  <a:pt x="5855865" y="59606"/>
                </a:moveTo>
                <a:cubicBezTo>
                  <a:pt x="5847084" y="59606"/>
                  <a:pt x="5839494" y="63419"/>
                  <a:pt x="5833094" y="71047"/>
                </a:cubicBezTo>
                <a:cubicBezTo>
                  <a:pt x="5826695" y="78674"/>
                  <a:pt x="5823495" y="89706"/>
                  <a:pt x="5823495" y="104142"/>
                </a:cubicBezTo>
                <a:cubicBezTo>
                  <a:pt x="5823495" y="118356"/>
                  <a:pt x="5825430" y="128625"/>
                  <a:pt x="5829299" y="134950"/>
                </a:cubicBezTo>
                <a:cubicBezTo>
                  <a:pt x="5835624" y="145293"/>
                  <a:pt x="5844182" y="150465"/>
                  <a:pt x="5854972" y="150465"/>
                </a:cubicBezTo>
                <a:cubicBezTo>
                  <a:pt x="5863753" y="150465"/>
                  <a:pt x="5871343" y="146651"/>
                  <a:pt x="5877743" y="139024"/>
                </a:cubicBezTo>
                <a:cubicBezTo>
                  <a:pt x="5884142" y="131397"/>
                  <a:pt x="5887342" y="120030"/>
                  <a:pt x="5887342" y="104924"/>
                </a:cubicBezTo>
                <a:cubicBezTo>
                  <a:pt x="5887342" y="89446"/>
                  <a:pt x="5884273" y="78023"/>
                  <a:pt x="5878133" y="70656"/>
                </a:cubicBezTo>
                <a:cubicBezTo>
                  <a:pt x="5871994" y="63289"/>
                  <a:pt x="5864572" y="59606"/>
                  <a:pt x="5855865" y="59606"/>
                </a:cubicBezTo>
                <a:close/>
                <a:moveTo>
                  <a:pt x="5539754" y="59606"/>
                </a:moveTo>
                <a:cubicBezTo>
                  <a:pt x="5530527" y="59606"/>
                  <a:pt x="5522769" y="62694"/>
                  <a:pt x="5516481" y="68870"/>
                </a:cubicBezTo>
                <a:cubicBezTo>
                  <a:pt x="5510193" y="75047"/>
                  <a:pt x="5506714" y="83307"/>
                  <a:pt x="5506045" y="93650"/>
                </a:cubicBezTo>
                <a:lnTo>
                  <a:pt x="5572236" y="93650"/>
                </a:lnTo>
                <a:cubicBezTo>
                  <a:pt x="5571343" y="83679"/>
                  <a:pt x="5568813" y="76200"/>
                  <a:pt x="5564646" y="71214"/>
                </a:cubicBezTo>
                <a:cubicBezTo>
                  <a:pt x="5558246" y="63475"/>
                  <a:pt x="5549949" y="59606"/>
                  <a:pt x="5539754" y="59606"/>
                </a:cubicBezTo>
                <a:close/>
                <a:moveTo>
                  <a:pt x="4863479" y="59606"/>
                </a:moveTo>
                <a:cubicBezTo>
                  <a:pt x="4854252" y="59606"/>
                  <a:pt x="4846494" y="62694"/>
                  <a:pt x="4840206" y="68870"/>
                </a:cubicBezTo>
                <a:cubicBezTo>
                  <a:pt x="4833918" y="75047"/>
                  <a:pt x="4830439" y="83307"/>
                  <a:pt x="4829770" y="93650"/>
                </a:cubicBezTo>
                <a:lnTo>
                  <a:pt x="4895961" y="93650"/>
                </a:lnTo>
                <a:cubicBezTo>
                  <a:pt x="4895068" y="83679"/>
                  <a:pt x="4892538" y="76200"/>
                  <a:pt x="4888371" y="71214"/>
                </a:cubicBezTo>
                <a:cubicBezTo>
                  <a:pt x="4881971" y="63475"/>
                  <a:pt x="4873674" y="59606"/>
                  <a:pt x="4863479" y="59606"/>
                </a:cubicBezTo>
                <a:close/>
                <a:moveTo>
                  <a:pt x="6344170" y="45765"/>
                </a:moveTo>
                <a:lnTo>
                  <a:pt x="6367052" y="45765"/>
                </a:lnTo>
                <a:lnTo>
                  <a:pt x="6367052" y="68647"/>
                </a:lnTo>
                <a:lnTo>
                  <a:pt x="6344170" y="68647"/>
                </a:lnTo>
                <a:close/>
                <a:moveTo>
                  <a:pt x="6105896" y="43086"/>
                </a:moveTo>
                <a:cubicBezTo>
                  <a:pt x="6112668" y="43086"/>
                  <a:pt x="6119551" y="45244"/>
                  <a:pt x="6126546" y="49560"/>
                </a:cubicBezTo>
                <a:lnTo>
                  <a:pt x="6119626" y="68200"/>
                </a:lnTo>
                <a:cubicBezTo>
                  <a:pt x="6114714" y="65298"/>
                  <a:pt x="6109803" y="63847"/>
                  <a:pt x="6104892" y="63847"/>
                </a:cubicBezTo>
                <a:cubicBezTo>
                  <a:pt x="6100501" y="63847"/>
                  <a:pt x="6096557" y="65168"/>
                  <a:pt x="6093060" y="67810"/>
                </a:cubicBezTo>
                <a:cubicBezTo>
                  <a:pt x="6089562" y="70451"/>
                  <a:pt x="6087070" y="74116"/>
                  <a:pt x="6085581" y="78804"/>
                </a:cubicBezTo>
                <a:cubicBezTo>
                  <a:pt x="6083349" y="85948"/>
                  <a:pt x="6082233" y="93762"/>
                  <a:pt x="6082233" y="102245"/>
                </a:cubicBezTo>
                <a:lnTo>
                  <a:pt x="6082233" y="164306"/>
                </a:lnTo>
                <a:lnTo>
                  <a:pt x="6062141" y="164306"/>
                </a:lnTo>
                <a:lnTo>
                  <a:pt x="6062141" y="45765"/>
                </a:lnTo>
                <a:lnTo>
                  <a:pt x="6080223" y="45765"/>
                </a:lnTo>
                <a:lnTo>
                  <a:pt x="6080223" y="63736"/>
                </a:lnTo>
                <a:cubicBezTo>
                  <a:pt x="6084837" y="55327"/>
                  <a:pt x="6089097" y="49783"/>
                  <a:pt x="6093004" y="47104"/>
                </a:cubicBezTo>
                <a:cubicBezTo>
                  <a:pt x="6096911" y="44425"/>
                  <a:pt x="6101208" y="43086"/>
                  <a:pt x="6105896" y="43086"/>
                </a:cubicBezTo>
                <a:close/>
                <a:moveTo>
                  <a:pt x="5987206" y="43086"/>
                </a:moveTo>
                <a:cubicBezTo>
                  <a:pt x="6003056" y="43086"/>
                  <a:pt x="6016004" y="48481"/>
                  <a:pt x="6026050" y="59271"/>
                </a:cubicBezTo>
                <a:cubicBezTo>
                  <a:pt x="6036096" y="70061"/>
                  <a:pt x="6041119" y="85241"/>
                  <a:pt x="6041119" y="104812"/>
                </a:cubicBezTo>
                <a:cubicBezTo>
                  <a:pt x="6041119" y="106003"/>
                  <a:pt x="6041082" y="107789"/>
                  <a:pt x="6041007" y="110170"/>
                </a:cubicBezTo>
                <a:lnTo>
                  <a:pt x="5952603" y="110170"/>
                </a:lnTo>
                <a:cubicBezTo>
                  <a:pt x="5953347" y="123192"/>
                  <a:pt x="5957031" y="133164"/>
                  <a:pt x="5963654" y="140084"/>
                </a:cubicBezTo>
                <a:cubicBezTo>
                  <a:pt x="5970277" y="147005"/>
                  <a:pt x="5978537" y="150465"/>
                  <a:pt x="5988434" y="150465"/>
                </a:cubicBezTo>
                <a:cubicBezTo>
                  <a:pt x="5995801" y="150465"/>
                  <a:pt x="6002089" y="148530"/>
                  <a:pt x="6007298" y="144661"/>
                </a:cubicBezTo>
                <a:cubicBezTo>
                  <a:pt x="6012507" y="140791"/>
                  <a:pt x="6016637" y="134615"/>
                  <a:pt x="6019688" y="126132"/>
                </a:cubicBezTo>
                <a:lnTo>
                  <a:pt x="6040449" y="128699"/>
                </a:lnTo>
                <a:cubicBezTo>
                  <a:pt x="6037175" y="140829"/>
                  <a:pt x="6031110" y="150242"/>
                  <a:pt x="6022255" y="156939"/>
                </a:cubicBezTo>
                <a:cubicBezTo>
                  <a:pt x="6013400" y="163637"/>
                  <a:pt x="6002089" y="166985"/>
                  <a:pt x="5988322" y="166985"/>
                </a:cubicBezTo>
                <a:cubicBezTo>
                  <a:pt x="5970984" y="166985"/>
                  <a:pt x="5957236" y="161646"/>
                  <a:pt x="5947078" y="150968"/>
                </a:cubicBezTo>
                <a:cubicBezTo>
                  <a:pt x="5936921" y="140289"/>
                  <a:pt x="5931842" y="125313"/>
                  <a:pt x="5931842" y="106040"/>
                </a:cubicBezTo>
                <a:cubicBezTo>
                  <a:pt x="5931842" y="86097"/>
                  <a:pt x="5936976" y="70619"/>
                  <a:pt x="5947246" y="59606"/>
                </a:cubicBezTo>
                <a:cubicBezTo>
                  <a:pt x="5957515" y="48592"/>
                  <a:pt x="5970835" y="43086"/>
                  <a:pt x="5987206" y="43086"/>
                </a:cubicBezTo>
                <a:close/>
                <a:moveTo>
                  <a:pt x="5668602" y="43086"/>
                </a:moveTo>
                <a:cubicBezTo>
                  <a:pt x="5677383" y="43086"/>
                  <a:pt x="5684582" y="44909"/>
                  <a:pt x="5690201" y="48555"/>
                </a:cubicBezTo>
                <a:cubicBezTo>
                  <a:pt x="5695819" y="52201"/>
                  <a:pt x="5699782" y="57299"/>
                  <a:pt x="5702088" y="63847"/>
                </a:cubicBezTo>
                <a:cubicBezTo>
                  <a:pt x="5711465" y="50006"/>
                  <a:pt x="5723668" y="43086"/>
                  <a:pt x="5738700" y="43086"/>
                </a:cubicBezTo>
                <a:cubicBezTo>
                  <a:pt x="5750458" y="43086"/>
                  <a:pt x="5759499" y="46341"/>
                  <a:pt x="5765824" y="52853"/>
                </a:cubicBezTo>
                <a:cubicBezTo>
                  <a:pt x="5772149" y="59364"/>
                  <a:pt x="5775312" y="69391"/>
                  <a:pt x="5775312" y="82934"/>
                </a:cubicBezTo>
                <a:lnTo>
                  <a:pt x="5775312" y="164306"/>
                </a:lnTo>
                <a:lnTo>
                  <a:pt x="5755332" y="164306"/>
                </a:lnTo>
                <a:lnTo>
                  <a:pt x="5755332" y="89632"/>
                </a:lnTo>
                <a:cubicBezTo>
                  <a:pt x="5755332" y="81595"/>
                  <a:pt x="5754681" y="75809"/>
                  <a:pt x="5753378" y="72275"/>
                </a:cubicBezTo>
                <a:cubicBezTo>
                  <a:pt x="5752076" y="68740"/>
                  <a:pt x="5749713" y="65894"/>
                  <a:pt x="5746290" y="63736"/>
                </a:cubicBezTo>
                <a:cubicBezTo>
                  <a:pt x="5742867" y="61578"/>
                  <a:pt x="5738849" y="60499"/>
                  <a:pt x="5734235" y="60499"/>
                </a:cubicBezTo>
                <a:cubicBezTo>
                  <a:pt x="5725901" y="60499"/>
                  <a:pt x="5718980" y="63271"/>
                  <a:pt x="5713474" y="68814"/>
                </a:cubicBezTo>
                <a:cubicBezTo>
                  <a:pt x="5707967" y="74358"/>
                  <a:pt x="5705214" y="83232"/>
                  <a:pt x="5705214" y="95436"/>
                </a:cubicBezTo>
                <a:lnTo>
                  <a:pt x="5705214" y="164306"/>
                </a:lnTo>
                <a:lnTo>
                  <a:pt x="5685122" y="164306"/>
                </a:lnTo>
                <a:lnTo>
                  <a:pt x="5685122" y="87288"/>
                </a:lnTo>
                <a:cubicBezTo>
                  <a:pt x="5685122" y="78358"/>
                  <a:pt x="5683485" y="71661"/>
                  <a:pt x="5680211" y="67196"/>
                </a:cubicBezTo>
                <a:cubicBezTo>
                  <a:pt x="5676936" y="62731"/>
                  <a:pt x="5671579" y="60499"/>
                  <a:pt x="5664137" y="60499"/>
                </a:cubicBezTo>
                <a:cubicBezTo>
                  <a:pt x="5658482" y="60499"/>
                  <a:pt x="5653254" y="61987"/>
                  <a:pt x="5648454" y="64963"/>
                </a:cubicBezTo>
                <a:cubicBezTo>
                  <a:pt x="5643655" y="67940"/>
                  <a:pt x="5640176" y="72293"/>
                  <a:pt x="5638018" y="78023"/>
                </a:cubicBezTo>
                <a:cubicBezTo>
                  <a:pt x="5635860" y="83753"/>
                  <a:pt x="5634781" y="92013"/>
                  <a:pt x="5634781" y="102803"/>
                </a:cubicBezTo>
                <a:lnTo>
                  <a:pt x="5634781" y="164306"/>
                </a:lnTo>
                <a:lnTo>
                  <a:pt x="5614689" y="164306"/>
                </a:lnTo>
                <a:lnTo>
                  <a:pt x="5614689" y="45765"/>
                </a:lnTo>
                <a:lnTo>
                  <a:pt x="5632660" y="45765"/>
                </a:lnTo>
                <a:lnTo>
                  <a:pt x="5632660" y="62396"/>
                </a:lnTo>
                <a:cubicBezTo>
                  <a:pt x="5636381" y="56592"/>
                  <a:pt x="5641329" y="51922"/>
                  <a:pt x="5647506" y="48388"/>
                </a:cubicBezTo>
                <a:cubicBezTo>
                  <a:pt x="5653682" y="44853"/>
                  <a:pt x="5660714" y="43086"/>
                  <a:pt x="5668602" y="43086"/>
                </a:cubicBezTo>
                <a:close/>
                <a:moveTo>
                  <a:pt x="5539531" y="43086"/>
                </a:moveTo>
                <a:cubicBezTo>
                  <a:pt x="5555381" y="43086"/>
                  <a:pt x="5568329" y="48481"/>
                  <a:pt x="5578375" y="59271"/>
                </a:cubicBezTo>
                <a:cubicBezTo>
                  <a:pt x="5588421" y="70061"/>
                  <a:pt x="5593444" y="85241"/>
                  <a:pt x="5593444" y="104812"/>
                </a:cubicBezTo>
                <a:cubicBezTo>
                  <a:pt x="5593444" y="106003"/>
                  <a:pt x="5593407" y="107789"/>
                  <a:pt x="5593332" y="110170"/>
                </a:cubicBezTo>
                <a:lnTo>
                  <a:pt x="5504928" y="110170"/>
                </a:lnTo>
                <a:cubicBezTo>
                  <a:pt x="5505672" y="123192"/>
                  <a:pt x="5509356" y="133164"/>
                  <a:pt x="5515979" y="140084"/>
                </a:cubicBezTo>
                <a:cubicBezTo>
                  <a:pt x="5522602" y="147005"/>
                  <a:pt x="5530862" y="150465"/>
                  <a:pt x="5540759" y="150465"/>
                </a:cubicBezTo>
                <a:cubicBezTo>
                  <a:pt x="5548126" y="150465"/>
                  <a:pt x="5554414" y="148530"/>
                  <a:pt x="5559623" y="144661"/>
                </a:cubicBezTo>
                <a:cubicBezTo>
                  <a:pt x="5564832" y="140791"/>
                  <a:pt x="5568962" y="134615"/>
                  <a:pt x="5572013" y="126132"/>
                </a:cubicBezTo>
                <a:lnTo>
                  <a:pt x="5592774" y="128699"/>
                </a:lnTo>
                <a:cubicBezTo>
                  <a:pt x="5589500" y="140829"/>
                  <a:pt x="5583435" y="150242"/>
                  <a:pt x="5574580" y="156939"/>
                </a:cubicBezTo>
                <a:cubicBezTo>
                  <a:pt x="5565725" y="163637"/>
                  <a:pt x="5554414" y="166985"/>
                  <a:pt x="5540647" y="166985"/>
                </a:cubicBezTo>
                <a:cubicBezTo>
                  <a:pt x="5523309" y="166985"/>
                  <a:pt x="5509561" y="161646"/>
                  <a:pt x="5499403" y="150968"/>
                </a:cubicBezTo>
                <a:cubicBezTo>
                  <a:pt x="5489246" y="140289"/>
                  <a:pt x="5484167" y="125313"/>
                  <a:pt x="5484167" y="106040"/>
                </a:cubicBezTo>
                <a:cubicBezTo>
                  <a:pt x="5484167" y="86097"/>
                  <a:pt x="5489301" y="70619"/>
                  <a:pt x="5499570" y="59606"/>
                </a:cubicBezTo>
                <a:cubicBezTo>
                  <a:pt x="5509840" y="48592"/>
                  <a:pt x="5523160" y="43086"/>
                  <a:pt x="5539531" y="43086"/>
                </a:cubicBezTo>
                <a:close/>
                <a:moveTo>
                  <a:pt x="5116152" y="43086"/>
                </a:moveTo>
                <a:cubicBezTo>
                  <a:pt x="5124933" y="43086"/>
                  <a:pt x="5132132" y="44909"/>
                  <a:pt x="5137751" y="48555"/>
                </a:cubicBezTo>
                <a:cubicBezTo>
                  <a:pt x="5143369" y="52201"/>
                  <a:pt x="5147332" y="57299"/>
                  <a:pt x="5149638" y="63847"/>
                </a:cubicBezTo>
                <a:cubicBezTo>
                  <a:pt x="5159015" y="50006"/>
                  <a:pt x="5171218" y="43086"/>
                  <a:pt x="5186250" y="43086"/>
                </a:cubicBezTo>
                <a:cubicBezTo>
                  <a:pt x="5198008" y="43086"/>
                  <a:pt x="5207049" y="46341"/>
                  <a:pt x="5213374" y="52853"/>
                </a:cubicBezTo>
                <a:cubicBezTo>
                  <a:pt x="5219699" y="59364"/>
                  <a:pt x="5222862" y="69391"/>
                  <a:pt x="5222862" y="82934"/>
                </a:cubicBezTo>
                <a:lnTo>
                  <a:pt x="5222862" y="164306"/>
                </a:lnTo>
                <a:lnTo>
                  <a:pt x="5202882" y="164306"/>
                </a:lnTo>
                <a:lnTo>
                  <a:pt x="5202882" y="89632"/>
                </a:lnTo>
                <a:cubicBezTo>
                  <a:pt x="5202882" y="81595"/>
                  <a:pt x="5202231" y="75809"/>
                  <a:pt x="5200928" y="72275"/>
                </a:cubicBezTo>
                <a:cubicBezTo>
                  <a:pt x="5199626" y="68740"/>
                  <a:pt x="5197263" y="65894"/>
                  <a:pt x="5193840" y="63736"/>
                </a:cubicBezTo>
                <a:cubicBezTo>
                  <a:pt x="5190417" y="61578"/>
                  <a:pt x="5186399" y="60499"/>
                  <a:pt x="5181785" y="60499"/>
                </a:cubicBezTo>
                <a:cubicBezTo>
                  <a:pt x="5173451" y="60499"/>
                  <a:pt x="5166530" y="63271"/>
                  <a:pt x="5161024" y="68814"/>
                </a:cubicBezTo>
                <a:cubicBezTo>
                  <a:pt x="5155517" y="74358"/>
                  <a:pt x="5152764" y="83232"/>
                  <a:pt x="5152764" y="95436"/>
                </a:cubicBezTo>
                <a:lnTo>
                  <a:pt x="5152764" y="164306"/>
                </a:lnTo>
                <a:lnTo>
                  <a:pt x="5132672" y="164306"/>
                </a:lnTo>
                <a:lnTo>
                  <a:pt x="5132672" y="87288"/>
                </a:lnTo>
                <a:cubicBezTo>
                  <a:pt x="5132672" y="78358"/>
                  <a:pt x="5131035" y="71661"/>
                  <a:pt x="5127761" y="67196"/>
                </a:cubicBezTo>
                <a:cubicBezTo>
                  <a:pt x="5124486" y="62731"/>
                  <a:pt x="5119129" y="60499"/>
                  <a:pt x="5111687" y="60499"/>
                </a:cubicBezTo>
                <a:cubicBezTo>
                  <a:pt x="5106032" y="60499"/>
                  <a:pt x="5100804" y="61987"/>
                  <a:pt x="5096004" y="64963"/>
                </a:cubicBezTo>
                <a:cubicBezTo>
                  <a:pt x="5091205" y="67940"/>
                  <a:pt x="5087726" y="72293"/>
                  <a:pt x="5085568" y="78023"/>
                </a:cubicBezTo>
                <a:cubicBezTo>
                  <a:pt x="5083410" y="83753"/>
                  <a:pt x="5082331" y="92013"/>
                  <a:pt x="5082331" y="102803"/>
                </a:cubicBezTo>
                <a:lnTo>
                  <a:pt x="5082331" y="164306"/>
                </a:lnTo>
                <a:lnTo>
                  <a:pt x="5062239" y="164306"/>
                </a:lnTo>
                <a:lnTo>
                  <a:pt x="5062239" y="45765"/>
                </a:lnTo>
                <a:lnTo>
                  <a:pt x="5080210" y="45765"/>
                </a:lnTo>
                <a:lnTo>
                  <a:pt x="5080210" y="62396"/>
                </a:lnTo>
                <a:cubicBezTo>
                  <a:pt x="5083931" y="56592"/>
                  <a:pt x="5088879" y="51922"/>
                  <a:pt x="5095056" y="48388"/>
                </a:cubicBezTo>
                <a:cubicBezTo>
                  <a:pt x="5101232" y="44853"/>
                  <a:pt x="5108264" y="43086"/>
                  <a:pt x="5116152" y="43086"/>
                </a:cubicBezTo>
                <a:close/>
                <a:moveTo>
                  <a:pt x="4988532" y="43086"/>
                </a:moveTo>
                <a:cubicBezTo>
                  <a:pt x="4998652" y="43086"/>
                  <a:pt x="5006875" y="44276"/>
                  <a:pt x="5013200" y="46658"/>
                </a:cubicBezTo>
                <a:cubicBezTo>
                  <a:pt x="5019525" y="49039"/>
                  <a:pt x="5024176" y="52034"/>
                  <a:pt x="5027153" y="55643"/>
                </a:cubicBezTo>
                <a:cubicBezTo>
                  <a:pt x="5030129" y="59252"/>
                  <a:pt x="5032213" y="63810"/>
                  <a:pt x="5033404" y="69317"/>
                </a:cubicBezTo>
                <a:cubicBezTo>
                  <a:pt x="5034073" y="72740"/>
                  <a:pt x="5034408" y="78916"/>
                  <a:pt x="5034408" y="87846"/>
                </a:cubicBezTo>
                <a:lnTo>
                  <a:pt x="5034408" y="114635"/>
                </a:lnTo>
                <a:cubicBezTo>
                  <a:pt x="5034408" y="133313"/>
                  <a:pt x="5034836" y="145126"/>
                  <a:pt x="5035692" y="150075"/>
                </a:cubicBezTo>
                <a:cubicBezTo>
                  <a:pt x="5036548" y="155023"/>
                  <a:pt x="5038241" y="159767"/>
                  <a:pt x="5040771" y="164306"/>
                </a:cubicBezTo>
                <a:lnTo>
                  <a:pt x="5019786" y="164306"/>
                </a:lnTo>
                <a:cubicBezTo>
                  <a:pt x="5017702" y="160139"/>
                  <a:pt x="5016363" y="155265"/>
                  <a:pt x="5015767" y="149684"/>
                </a:cubicBezTo>
                <a:cubicBezTo>
                  <a:pt x="5008326" y="156009"/>
                  <a:pt x="5001164" y="160474"/>
                  <a:pt x="4994280" y="163078"/>
                </a:cubicBezTo>
                <a:cubicBezTo>
                  <a:pt x="4987397" y="165683"/>
                  <a:pt x="4980012" y="166985"/>
                  <a:pt x="4972124" y="166985"/>
                </a:cubicBezTo>
                <a:cubicBezTo>
                  <a:pt x="4959101" y="166985"/>
                  <a:pt x="4949092" y="163804"/>
                  <a:pt x="4942098" y="157442"/>
                </a:cubicBezTo>
                <a:cubicBezTo>
                  <a:pt x="4935103" y="151079"/>
                  <a:pt x="4931605" y="142949"/>
                  <a:pt x="4931605" y="133052"/>
                </a:cubicBezTo>
                <a:cubicBezTo>
                  <a:pt x="4931605" y="127248"/>
                  <a:pt x="4932926" y="121946"/>
                  <a:pt x="4935568" y="117146"/>
                </a:cubicBezTo>
                <a:cubicBezTo>
                  <a:pt x="4938209" y="112347"/>
                  <a:pt x="4941670" y="108496"/>
                  <a:pt x="4945949" y="105594"/>
                </a:cubicBezTo>
                <a:cubicBezTo>
                  <a:pt x="4950227" y="102691"/>
                  <a:pt x="4955046" y="100496"/>
                  <a:pt x="4960403" y="99008"/>
                </a:cubicBezTo>
                <a:cubicBezTo>
                  <a:pt x="4964347" y="97966"/>
                  <a:pt x="4970300" y="96962"/>
                  <a:pt x="4978263" y="95994"/>
                </a:cubicBezTo>
                <a:cubicBezTo>
                  <a:pt x="4994485" y="94059"/>
                  <a:pt x="5006429" y="91753"/>
                  <a:pt x="5014093" y="89074"/>
                </a:cubicBezTo>
                <a:cubicBezTo>
                  <a:pt x="5014168" y="86320"/>
                  <a:pt x="5014205" y="84572"/>
                  <a:pt x="5014205" y="83827"/>
                </a:cubicBezTo>
                <a:cubicBezTo>
                  <a:pt x="5014205" y="75642"/>
                  <a:pt x="5012307" y="69875"/>
                  <a:pt x="5008512" y="66526"/>
                </a:cubicBezTo>
                <a:cubicBezTo>
                  <a:pt x="5003378" y="61987"/>
                  <a:pt x="4995750" y="59717"/>
                  <a:pt x="4985630" y="59717"/>
                </a:cubicBezTo>
                <a:cubicBezTo>
                  <a:pt x="4976179" y="59717"/>
                  <a:pt x="4969203" y="61373"/>
                  <a:pt x="4964701" y="64684"/>
                </a:cubicBezTo>
                <a:cubicBezTo>
                  <a:pt x="4960199" y="67996"/>
                  <a:pt x="4956869" y="73856"/>
                  <a:pt x="4954711" y="82265"/>
                </a:cubicBezTo>
                <a:lnTo>
                  <a:pt x="4935065" y="79586"/>
                </a:lnTo>
                <a:cubicBezTo>
                  <a:pt x="4936851" y="71177"/>
                  <a:pt x="4939791" y="64387"/>
                  <a:pt x="4943884" y="59215"/>
                </a:cubicBezTo>
                <a:cubicBezTo>
                  <a:pt x="4947976" y="54043"/>
                  <a:pt x="4953892" y="50062"/>
                  <a:pt x="4961631" y="47272"/>
                </a:cubicBezTo>
                <a:cubicBezTo>
                  <a:pt x="4969370" y="44481"/>
                  <a:pt x="4978337" y="43086"/>
                  <a:pt x="4988532" y="43086"/>
                </a:cubicBezTo>
                <a:close/>
                <a:moveTo>
                  <a:pt x="4863256" y="43086"/>
                </a:moveTo>
                <a:cubicBezTo>
                  <a:pt x="4879106" y="43086"/>
                  <a:pt x="4892054" y="48481"/>
                  <a:pt x="4902100" y="59271"/>
                </a:cubicBezTo>
                <a:cubicBezTo>
                  <a:pt x="4912146" y="70061"/>
                  <a:pt x="4917169" y="85241"/>
                  <a:pt x="4917169" y="104812"/>
                </a:cubicBezTo>
                <a:cubicBezTo>
                  <a:pt x="4917169" y="106003"/>
                  <a:pt x="4917132" y="107789"/>
                  <a:pt x="4917057" y="110170"/>
                </a:cubicBezTo>
                <a:lnTo>
                  <a:pt x="4828653" y="110170"/>
                </a:lnTo>
                <a:cubicBezTo>
                  <a:pt x="4829397" y="123192"/>
                  <a:pt x="4833081" y="133164"/>
                  <a:pt x="4839704" y="140084"/>
                </a:cubicBezTo>
                <a:cubicBezTo>
                  <a:pt x="4846327" y="147005"/>
                  <a:pt x="4854587" y="150465"/>
                  <a:pt x="4864484" y="150465"/>
                </a:cubicBezTo>
                <a:cubicBezTo>
                  <a:pt x="4871851" y="150465"/>
                  <a:pt x="4878139" y="148530"/>
                  <a:pt x="4883348" y="144661"/>
                </a:cubicBezTo>
                <a:cubicBezTo>
                  <a:pt x="4888557" y="140791"/>
                  <a:pt x="4892687" y="134615"/>
                  <a:pt x="4895738" y="126132"/>
                </a:cubicBezTo>
                <a:lnTo>
                  <a:pt x="4916499" y="128699"/>
                </a:lnTo>
                <a:cubicBezTo>
                  <a:pt x="4913225" y="140829"/>
                  <a:pt x="4907160" y="150242"/>
                  <a:pt x="4898305" y="156939"/>
                </a:cubicBezTo>
                <a:cubicBezTo>
                  <a:pt x="4889450" y="163637"/>
                  <a:pt x="4878139" y="166985"/>
                  <a:pt x="4864372" y="166985"/>
                </a:cubicBezTo>
                <a:cubicBezTo>
                  <a:pt x="4847034" y="166985"/>
                  <a:pt x="4833286" y="161646"/>
                  <a:pt x="4823128" y="150968"/>
                </a:cubicBezTo>
                <a:cubicBezTo>
                  <a:pt x="4812971" y="140289"/>
                  <a:pt x="4807892" y="125313"/>
                  <a:pt x="4807892" y="106040"/>
                </a:cubicBezTo>
                <a:cubicBezTo>
                  <a:pt x="4807892" y="86097"/>
                  <a:pt x="4813026" y="70619"/>
                  <a:pt x="4823296" y="59606"/>
                </a:cubicBezTo>
                <a:cubicBezTo>
                  <a:pt x="4833565" y="48592"/>
                  <a:pt x="4846885" y="43086"/>
                  <a:pt x="4863256" y="43086"/>
                </a:cubicBezTo>
                <a:close/>
                <a:moveTo>
                  <a:pt x="5805077" y="670"/>
                </a:moveTo>
                <a:lnTo>
                  <a:pt x="5825169" y="670"/>
                </a:lnTo>
                <a:lnTo>
                  <a:pt x="5825169" y="59048"/>
                </a:lnTo>
                <a:cubicBezTo>
                  <a:pt x="5833652" y="48406"/>
                  <a:pt x="5844480" y="43086"/>
                  <a:pt x="5857651" y="43086"/>
                </a:cubicBezTo>
                <a:cubicBezTo>
                  <a:pt x="5864944" y="43086"/>
                  <a:pt x="5871845" y="44555"/>
                  <a:pt x="5878357" y="47495"/>
                </a:cubicBezTo>
                <a:cubicBezTo>
                  <a:pt x="5884868" y="50434"/>
                  <a:pt x="5890226" y="54564"/>
                  <a:pt x="5894430" y="59885"/>
                </a:cubicBezTo>
                <a:cubicBezTo>
                  <a:pt x="5898635" y="65205"/>
                  <a:pt x="5901927" y="71624"/>
                  <a:pt x="5904309" y="79139"/>
                </a:cubicBezTo>
                <a:cubicBezTo>
                  <a:pt x="5906690" y="86655"/>
                  <a:pt x="5907880" y="94692"/>
                  <a:pt x="5907880" y="103249"/>
                </a:cubicBezTo>
                <a:cubicBezTo>
                  <a:pt x="5907880" y="123565"/>
                  <a:pt x="5902858" y="139266"/>
                  <a:pt x="5892812" y="150354"/>
                </a:cubicBezTo>
                <a:cubicBezTo>
                  <a:pt x="5882766" y="161441"/>
                  <a:pt x="5870711" y="166985"/>
                  <a:pt x="5856646" y="166985"/>
                </a:cubicBezTo>
                <a:cubicBezTo>
                  <a:pt x="5842657" y="166985"/>
                  <a:pt x="5831680" y="161144"/>
                  <a:pt x="5823718" y="149461"/>
                </a:cubicBezTo>
                <a:lnTo>
                  <a:pt x="5823718" y="164306"/>
                </a:lnTo>
                <a:lnTo>
                  <a:pt x="5805077" y="164306"/>
                </a:lnTo>
                <a:close/>
                <a:moveTo>
                  <a:pt x="5311787" y="670"/>
                </a:moveTo>
                <a:lnTo>
                  <a:pt x="5344380" y="670"/>
                </a:lnTo>
                <a:lnTo>
                  <a:pt x="5383112" y="116532"/>
                </a:lnTo>
                <a:cubicBezTo>
                  <a:pt x="5386684" y="127322"/>
                  <a:pt x="5389289" y="135396"/>
                  <a:pt x="5390926" y="140754"/>
                </a:cubicBezTo>
                <a:cubicBezTo>
                  <a:pt x="5392786" y="134801"/>
                  <a:pt x="5395688" y="126057"/>
                  <a:pt x="5399632" y="114523"/>
                </a:cubicBezTo>
                <a:lnTo>
                  <a:pt x="5438811" y="670"/>
                </a:lnTo>
                <a:lnTo>
                  <a:pt x="5467945" y="670"/>
                </a:lnTo>
                <a:lnTo>
                  <a:pt x="5467945" y="164306"/>
                </a:lnTo>
                <a:lnTo>
                  <a:pt x="5447071" y="164306"/>
                </a:lnTo>
                <a:lnTo>
                  <a:pt x="5447071" y="27347"/>
                </a:lnTo>
                <a:lnTo>
                  <a:pt x="5399521" y="164306"/>
                </a:lnTo>
                <a:lnTo>
                  <a:pt x="5379987" y="164306"/>
                </a:lnTo>
                <a:lnTo>
                  <a:pt x="5332660" y="25003"/>
                </a:lnTo>
                <a:lnTo>
                  <a:pt x="5332660" y="164306"/>
                </a:lnTo>
                <a:lnTo>
                  <a:pt x="5311787" y="164306"/>
                </a:lnTo>
                <a:close/>
                <a:moveTo>
                  <a:pt x="4671528" y="670"/>
                </a:moveTo>
                <a:lnTo>
                  <a:pt x="4801232" y="670"/>
                </a:lnTo>
                <a:lnTo>
                  <a:pt x="4801232" y="19980"/>
                </a:lnTo>
                <a:lnTo>
                  <a:pt x="4747096" y="19980"/>
                </a:lnTo>
                <a:lnTo>
                  <a:pt x="4747096" y="164306"/>
                </a:lnTo>
                <a:lnTo>
                  <a:pt x="4725441" y="164306"/>
                </a:lnTo>
                <a:lnTo>
                  <a:pt x="4725441" y="19980"/>
                </a:lnTo>
                <a:lnTo>
                  <a:pt x="4671528" y="19980"/>
                </a:lnTo>
                <a:close/>
                <a:moveTo>
                  <a:pt x="6263543" y="0"/>
                </a:moveTo>
                <a:cubicBezTo>
                  <a:pt x="6279244" y="0"/>
                  <a:pt x="6291671" y="4353"/>
                  <a:pt x="6300824" y="13060"/>
                </a:cubicBezTo>
                <a:cubicBezTo>
                  <a:pt x="6309977" y="21766"/>
                  <a:pt x="6314553" y="32556"/>
                  <a:pt x="6314553" y="45430"/>
                </a:cubicBezTo>
                <a:cubicBezTo>
                  <a:pt x="6314553" y="51978"/>
                  <a:pt x="6313214" y="58415"/>
                  <a:pt x="6310535" y="64740"/>
                </a:cubicBezTo>
                <a:cubicBezTo>
                  <a:pt x="6307856" y="71065"/>
                  <a:pt x="6303410" y="77725"/>
                  <a:pt x="6297196" y="84720"/>
                </a:cubicBezTo>
                <a:cubicBezTo>
                  <a:pt x="6290983" y="91715"/>
                  <a:pt x="6280658" y="101315"/>
                  <a:pt x="6266221" y="113519"/>
                </a:cubicBezTo>
                <a:cubicBezTo>
                  <a:pt x="6254166" y="123639"/>
                  <a:pt x="6246427" y="130504"/>
                  <a:pt x="6243004" y="134113"/>
                </a:cubicBezTo>
                <a:cubicBezTo>
                  <a:pt x="6239581" y="137722"/>
                  <a:pt x="6236753" y="141349"/>
                  <a:pt x="6234521" y="144996"/>
                </a:cubicBezTo>
                <a:lnTo>
                  <a:pt x="6314777" y="144996"/>
                </a:lnTo>
                <a:lnTo>
                  <a:pt x="6314777" y="164306"/>
                </a:lnTo>
                <a:lnTo>
                  <a:pt x="6206616" y="164306"/>
                </a:lnTo>
                <a:cubicBezTo>
                  <a:pt x="6206467" y="159469"/>
                  <a:pt x="6207248" y="154818"/>
                  <a:pt x="6208960" y="150354"/>
                </a:cubicBezTo>
                <a:cubicBezTo>
                  <a:pt x="6211713" y="142987"/>
                  <a:pt x="6216122" y="135731"/>
                  <a:pt x="6222187" y="128588"/>
                </a:cubicBezTo>
                <a:cubicBezTo>
                  <a:pt x="6228252" y="121444"/>
                  <a:pt x="6237014" y="113184"/>
                  <a:pt x="6248474" y="103808"/>
                </a:cubicBezTo>
                <a:cubicBezTo>
                  <a:pt x="6266259" y="89222"/>
                  <a:pt x="6278276" y="77670"/>
                  <a:pt x="6284527" y="69149"/>
                </a:cubicBezTo>
                <a:cubicBezTo>
                  <a:pt x="6290778" y="60629"/>
                  <a:pt x="6293903" y="52574"/>
                  <a:pt x="6293903" y="44983"/>
                </a:cubicBezTo>
                <a:cubicBezTo>
                  <a:pt x="6293903" y="37021"/>
                  <a:pt x="6291057" y="30305"/>
                  <a:pt x="6285364" y="24836"/>
                </a:cubicBezTo>
                <a:cubicBezTo>
                  <a:pt x="6279672" y="19366"/>
                  <a:pt x="6272249" y="16632"/>
                  <a:pt x="6263096" y="16632"/>
                </a:cubicBezTo>
                <a:cubicBezTo>
                  <a:pt x="6253422" y="16632"/>
                  <a:pt x="6245683" y="19534"/>
                  <a:pt x="6239879" y="25338"/>
                </a:cubicBezTo>
                <a:cubicBezTo>
                  <a:pt x="6234075" y="31142"/>
                  <a:pt x="6231135" y="39179"/>
                  <a:pt x="6231061" y="49448"/>
                </a:cubicBezTo>
                <a:lnTo>
                  <a:pt x="6210411" y="47327"/>
                </a:lnTo>
                <a:cubicBezTo>
                  <a:pt x="6211825" y="31924"/>
                  <a:pt x="6217145" y="20185"/>
                  <a:pt x="6226373" y="12111"/>
                </a:cubicBezTo>
                <a:cubicBezTo>
                  <a:pt x="6235600" y="4037"/>
                  <a:pt x="6247990" y="0"/>
                  <a:pt x="62635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endParaRPr lang="en-US" sz="1800" dirty="0">
              <a:latin typeface="Arial MT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E8F77-3E68-DFFE-7B76-72C699D1E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5"/>
            <a:ext cx="12192000" cy="26155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A663E-76DB-FFC3-3A57-0AA0A811D269}"/>
              </a:ext>
            </a:extLst>
          </p:cNvPr>
          <p:cNvSpPr/>
          <p:nvPr/>
        </p:nvSpPr>
        <p:spPr>
          <a:xfrm>
            <a:off x="186612" y="671804"/>
            <a:ext cx="4805266" cy="8117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B1DCC-8BC8-FD8D-BAAB-294DBB59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D278-B19A-53BC-90A7-9B997ED2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84"/>
            <a:ext cx="10515600" cy="1325563"/>
          </a:xfrm>
        </p:spPr>
        <p:txBody>
          <a:bodyPr/>
          <a:lstStyle/>
          <a:p>
            <a:r>
              <a:rPr lang="en-IN" sz="3600" dirty="0">
                <a:latin typeface="Algerian" panose="04020705040A02060702" pitchFamily="82" charset="0"/>
              </a:rPr>
              <a:t>Explainability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4D4799-4C44-7DA4-947E-C8405F0337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7507"/>
              </p:ext>
            </p:extLst>
          </p:nvPr>
        </p:nvGraphicFramePr>
        <p:xfrm>
          <a:off x="111967" y="690466"/>
          <a:ext cx="5579706" cy="616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0C2BFF3-24EA-161F-E61A-0A832157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E31D04-8D07-D135-766D-9DA34F09E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41" y="690465"/>
            <a:ext cx="6388360" cy="282717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12BD83-C4E9-E657-9415-453CE9F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40" y="3335694"/>
            <a:ext cx="6388360" cy="3522306"/>
          </a:xfrm>
        </p:spPr>
      </p:pic>
    </p:spTree>
    <p:extLst>
      <p:ext uri="{BB962C8B-B14F-4D97-AF65-F5344CB8AC3E}">
        <p14:creationId xmlns:p14="http://schemas.microsoft.com/office/powerpoint/2010/main" val="100289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5A04-6D6C-16B3-68B2-8932ECCA2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93941"/>
            <a:ext cx="12192001" cy="1325563"/>
          </a:xfrm>
        </p:spPr>
        <p:txBody>
          <a:bodyPr/>
          <a:lstStyle/>
          <a:p>
            <a:pPr algn="ctr"/>
            <a:r>
              <a:rPr lang="en-IN" sz="3600" dirty="0">
                <a:latin typeface="Algerian" panose="04020705040A02060702" pitchFamily="82" charset="0"/>
              </a:rPr>
              <a:t>Voice Tone Analysis 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75DD4-4614-2932-1B49-FDE8313F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5"/>
            <a:ext cx="6497053" cy="5464969"/>
          </a:xfr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59CD0F0C-C86E-9EE5-1753-CC01B81F8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625807"/>
              </p:ext>
            </p:extLst>
          </p:nvPr>
        </p:nvGraphicFramePr>
        <p:xfrm>
          <a:off x="6698602" y="1027906"/>
          <a:ext cx="5140471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E9F178-3269-BEB7-4C8D-B54B2AD1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5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05B7-911A-4C56-8044-0F353E6D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0423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Deployment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17DF3-4F10-33A5-5A4E-6CE4E7852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0425"/>
            <a:ext cx="6527007" cy="6027574"/>
          </a:xfr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0E1CA7-276D-229C-CB38-C16CAE201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0289"/>
              </p:ext>
            </p:extLst>
          </p:nvPr>
        </p:nvGraphicFramePr>
        <p:xfrm>
          <a:off x="6606073" y="830424"/>
          <a:ext cx="5585927" cy="6027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41C067F-9BC2-9FB3-AE23-F78E6EC4DA13}"/>
              </a:ext>
            </a:extLst>
          </p:cNvPr>
          <p:cNvSpPr/>
          <p:nvPr/>
        </p:nvSpPr>
        <p:spPr>
          <a:xfrm>
            <a:off x="307910" y="4357396"/>
            <a:ext cx="1110343" cy="550506"/>
          </a:xfrm>
          <a:prstGeom prst="rect">
            <a:avLst/>
          </a:prstGeom>
          <a:solidFill>
            <a:srgbClr val="E2E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29941-1C23-2E1E-4F20-04905AD06461}"/>
              </a:ext>
            </a:extLst>
          </p:cNvPr>
          <p:cNvSpPr/>
          <p:nvPr/>
        </p:nvSpPr>
        <p:spPr>
          <a:xfrm>
            <a:off x="4208105" y="4234542"/>
            <a:ext cx="717315" cy="461865"/>
          </a:xfrm>
          <a:prstGeom prst="rect">
            <a:avLst/>
          </a:prstGeom>
          <a:solidFill>
            <a:srgbClr val="F9DA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C7D4A-F186-B58A-CA34-DFC14F445B07}"/>
              </a:ext>
            </a:extLst>
          </p:cNvPr>
          <p:cNvSpPr/>
          <p:nvPr/>
        </p:nvSpPr>
        <p:spPr>
          <a:xfrm>
            <a:off x="3098905" y="4234543"/>
            <a:ext cx="717315" cy="550506"/>
          </a:xfrm>
          <a:prstGeom prst="rect">
            <a:avLst/>
          </a:prstGeom>
          <a:solidFill>
            <a:srgbClr val="415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01002-C0B7-CA05-5200-5C2A1CCBEAC0}"/>
              </a:ext>
            </a:extLst>
          </p:cNvPr>
          <p:cNvSpPr/>
          <p:nvPr/>
        </p:nvSpPr>
        <p:spPr>
          <a:xfrm>
            <a:off x="1810138" y="4234543"/>
            <a:ext cx="896882" cy="550506"/>
          </a:xfrm>
          <a:prstGeom prst="rect">
            <a:avLst/>
          </a:prstGeom>
          <a:solidFill>
            <a:srgbClr val="E0E2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EC897-6D96-2723-6FF5-FC89E619B0B1}"/>
              </a:ext>
            </a:extLst>
          </p:cNvPr>
          <p:cNvSpPr/>
          <p:nvPr/>
        </p:nvSpPr>
        <p:spPr>
          <a:xfrm>
            <a:off x="1810138" y="6027575"/>
            <a:ext cx="561804" cy="233265"/>
          </a:xfrm>
          <a:prstGeom prst="rect">
            <a:avLst/>
          </a:prstGeom>
          <a:solidFill>
            <a:srgbClr val="BBC5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AD976-A241-5B35-EF81-B81EF8FC5B23}"/>
              </a:ext>
            </a:extLst>
          </p:cNvPr>
          <p:cNvSpPr/>
          <p:nvPr/>
        </p:nvSpPr>
        <p:spPr>
          <a:xfrm>
            <a:off x="3079101" y="6326155"/>
            <a:ext cx="717315" cy="233265"/>
          </a:xfrm>
          <a:prstGeom prst="rect">
            <a:avLst/>
          </a:prstGeom>
          <a:solidFill>
            <a:srgbClr val="8B83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95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5D6F-06A7-A5F2-0ED3-4BB06020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Please Scan to QR. Code to see the UI of our project.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0530C-72D1-51EE-544F-560D8B580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75" y="1825625"/>
            <a:ext cx="335665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9C7C6-15A8-68A6-53E3-302E4503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51151-4051-5BBF-F5F5-56A39A4A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-47933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2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5D6EF-546E-F03C-310C-FCFC3DA3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1" cy="87748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Cost Breakdown (Prototype)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D9DA61-8BD9-9007-45F5-E6AC881829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1" y="793102"/>
          <a:ext cx="7620000" cy="46215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91477">
                  <a:extLst>
                    <a:ext uri="{9D8B030D-6E8A-4147-A177-3AD203B41FA5}">
                      <a16:colId xmlns:a16="http://schemas.microsoft.com/office/drawing/2014/main" val="1684069742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3888922813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1140613041"/>
                    </a:ext>
                  </a:extLst>
                </a:gridCol>
                <a:gridCol w="1184988">
                  <a:extLst>
                    <a:ext uri="{9D8B030D-6E8A-4147-A177-3AD203B41FA5}">
                      <a16:colId xmlns:a16="http://schemas.microsoft.com/office/drawing/2014/main" val="905293136"/>
                    </a:ext>
                  </a:extLst>
                </a:gridCol>
                <a:gridCol w="2954695">
                  <a:extLst>
                    <a:ext uri="{9D8B030D-6E8A-4147-A177-3AD203B41FA5}">
                      <a16:colId xmlns:a16="http://schemas.microsoft.com/office/drawing/2014/main" val="364636073"/>
                    </a:ext>
                  </a:extLst>
                </a:gridCol>
              </a:tblGrid>
              <a:tr h="234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Component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Unit Cost (INR)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Qty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Total Cost (INR)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Purpose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047270983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ESP32 Dev Board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₹300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₹300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Controller for sensors and communication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518840896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MAX30102 Heart Rate Sensor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HR &amp; HRV detection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952455630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GSR Sensor Module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Stress detection via skin conductivity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835537069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MLX90614 IR Temp Sensor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₹400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₹400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Skin &amp; ambient temperature sensing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272539777"/>
                  </a:ext>
                </a:extLst>
              </a:tr>
              <a:tr h="587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USB Webcam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₹600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₹600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Facial emotion detection (via </a:t>
                      </a:r>
                      <a:r>
                        <a:rPr lang="en-IN" sz="1400" b="1" dirty="0" err="1"/>
                        <a:t>DeepFace</a:t>
                      </a:r>
                      <a:r>
                        <a:rPr lang="en-IN" sz="1400" b="1" dirty="0"/>
                        <a:t>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567017602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Microphone Module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Voice tone/emotion input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578942161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Jumper Wires + Breadboard + Misc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 set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Wiring &amp; prototyping accessories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711457437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Power Supply (Battery/Adapter)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Powering ESP32 and sensors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2897947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79B54B0-3D6D-04F2-A77F-B335AC3BF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73" y="-877484"/>
            <a:ext cx="12192000" cy="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BA4CF-2A9E-9B67-251D-437EB64C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102"/>
            <a:ext cx="4572000" cy="606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71EA4-0938-7628-46C3-5257231DAF30}"/>
              </a:ext>
            </a:extLst>
          </p:cNvPr>
          <p:cNvSpPr txBox="1"/>
          <p:nvPr/>
        </p:nvSpPr>
        <p:spPr>
          <a:xfrm>
            <a:off x="4572000" y="5509663"/>
            <a:ext cx="7620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highlight>
                  <a:srgbClr val="FFFF00"/>
                </a:highlight>
              </a:rPr>
              <a:t>🧠 Software/Cloud Costs (₹0 – All Free/Open Source):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 err="1">
                <a:highlight>
                  <a:srgbClr val="FFFF00"/>
                </a:highlight>
              </a:rPr>
              <a:t>DeepFace</a:t>
            </a:r>
            <a:r>
              <a:rPr lang="en-IN" sz="1600" b="1" dirty="0">
                <a:highlight>
                  <a:srgbClr val="FFFF00"/>
                </a:highlight>
              </a:rPr>
              <a:t> </a:t>
            </a:r>
            <a:r>
              <a:rPr lang="en-IN" sz="1600" dirty="0">
                <a:highlight>
                  <a:srgbClr val="FFFF00"/>
                </a:highlight>
              </a:rPr>
              <a:t>: Open-source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>
                <a:highlight>
                  <a:srgbClr val="FFFF00"/>
                </a:highlight>
              </a:rPr>
              <a:t>Flask / </a:t>
            </a:r>
            <a:r>
              <a:rPr lang="en-IN" sz="1600" b="1" dirty="0" err="1">
                <a:highlight>
                  <a:srgbClr val="FFFF00"/>
                </a:highlight>
              </a:rPr>
              <a:t>Streamlit</a:t>
            </a:r>
            <a:r>
              <a:rPr lang="en-IN" sz="1600" dirty="0">
                <a:highlight>
                  <a:srgbClr val="FFFF00"/>
                </a:highlight>
              </a:rPr>
              <a:t>: Free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>
                <a:highlight>
                  <a:srgbClr val="FFFF00"/>
                </a:highlight>
              </a:rPr>
              <a:t>Google Calendar API / Firebase (Free Tier)</a:t>
            </a:r>
            <a:r>
              <a:rPr lang="en-IN" sz="1600" dirty="0">
                <a:highlight>
                  <a:srgbClr val="FFFF00"/>
                </a:highlight>
              </a:rPr>
              <a:t>: ₹0</a:t>
            </a:r>
          </a:p>
          <a:p>
            <a:endParaRPr lang="en-IN" dirty="0"/>
          </a:p>
        </p:txBody>
      </p:sp>
      <p:pic>
        <p:nvPicPr>
          <p:cNvPr id="10" name="Graphic 9" descr="Money">
            <a:extLst>
              <a:ext uri="{FF2B5EF4-FFF2-40B4-BE49-F238E27FC236}">
                <a16:creationId xmlns:a16="http://schemas.microsoft.com/office/drawing/2014/main" id="{25C5DE3F-4EA3-9E98-A5AB-7F06C42E5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7493" y="5509663"/>
            <a:ext cx="1620417" cy="12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475C-0713-DCD6-DAAA-B92BC3B5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763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Key Features &amp; Impact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64368-D5BB-000F-ED29-8F8809AF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876" y="811763"/>
            <a:ext cx="4678965" cy="5588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D30CC-C2D0-E5C6-9469-4F553F7F8677}"/>
              </a:ext>
            </a:extLst>
          </p:cNvPr>
          <p:cNvSpPr txBox="1"/>
          <p:nvPr/>
        </p:nvSpPr>
        <p:spPr>
          <a:xfrm>
            <a:off x="119134" y="811763"/>
            <a:ext cx="3629607" cy="54014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500" b="1" dirty="0"/>
              <a:t>✅ Key Features</a:t>
            </a:r>
          </a:p>
          <a:p>
            <a:r>
              <a:rPr lang="en-IN" sz="1500" b="1" dirty="0"/>
              <a:t>🧠 Real-Time Emotion Detection</a:t>
            </a:r>
            <a:br>
              <a:rPr lang="en-IN" sz="1500" dirty="0"/>
            </a:br>
            <a:r>
              <a:rPr lang="en-IN" sz="1500" dirty="0"/>
              <a:t>Uses facial cues, voice tone, and physiological signals for live mood analysis.</a:t>
            </a:r>
          </a:p>
          <a:p>
            <a:r>
              <a:rPr lang="en-IN" sz="1500" b="1" dirty="0"/>
              <a:t>❤️ Multimodal Stress Detection</a:t>
            </a:r>
            <a:br>
              <a:rPr lang="en-IN" sz="1500" dirty="0"/>
            </a:br>
            <a:r>
              <a:rPr lang="en-IN" sz="1500" dirty="0"/>
              <a:t>Combines heart rate variability, GSR, and temperature to improve accuracy.</a:t>
            </a:r>
          </a:p>
          <a:p>
            <a:r>
              <a:rPr lang="en-IN" sz="1500" b="1" dirty="0"/>
              <a:t>📲 Smart Cognitive Twin Modeling</a:t>
            </a:r>
            <a:br>
              <a:rPr lang="en-IN" sz="1500" dirty="0"/>
            </a:br>
            <a:r>
              <a:rPr lang="en-IN" sz="1500" dirty="0"/>
              <a:t>Creates a digital replica of emotional state using AI-powered fusion.</a:t>
            </a:r>
          </a:p>
          <a:p>
            <a:r>
              <a:rPr lang="en-IN" sz="1500" b="1" dirty="0"/>
              <a:t>📊 Intuitive Dashboard &amp; Alerts</a:t>
            </a:r>
            <a:br>
              <a:rPr lang="en-IN" sz="1500" dirty="0"/>
            </a:br>
            <a:r>
              <a:rPr lang="en-IN" sz="1500" dirty="0"/>
              <a:t>Visualizes trends in stress, focus, and fatigue with real-time feedback.</a:t>
            </a:r>
          </a:p>
          <a:p>
            <a:r>
              <a:rPr lang="en-IN" sz="1500" b="1" dirty="0"/>
              <a:t>🔌 Edge + Cloud Ready</a:t>
            </a:r>
            <a:br>
              <a:rPr lang="en-IN" sz="1500" dirty="0"/>
            </a:br>
            <a:r>
              <a:rPr lang="en-IN" sz="1500" dirty="0"/>
              <a:t>Works fully offline or can scale to Azure/Firebase for cloud-based use.</a:t>
            </a:r>
          </a:p>
          <a:p>
            <a:r>
              <a:rPr lang="en-IN" sz="1500" b="1" dirty="0"/>
              <a:t>🎙️ Passive Monitoring via Voice/Camera</a:t>
            </a:r>
            <a:br>
              <a:rPr lang="en-IN" sz="1500" dirty="0"/>
            </a:br>
            <a:r>
              <a:rPr lang="en-IN" sz="1500" dirty="0"/>
              <a:t>Continuously senses user state without requiring active input.</a:t>
            </a:r>
          </a:p>
          <a:p>
            <a:r>
              <a:rPr lang="en-IN" sz="1500" b="1" dirty="0"/>
              <a:t>💬 Explainable AI</a:t>
            </a:r>
            <a:br>
              <a:rPr lang="en-IN" sz="1500" dirty="0"/>
            </a:br>
            <a:r>
              <a:rPr lang="en-IN" sz="1500" dirty="0"/>
              <a:t>SHAP-based model transparency to build trust and accountability.</a:t>
            </a:r>
          </a:p>
          <a:p>
            <a:endParaRPr lang="en-IN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7126-7E8C-9ED2-5E80-4A467A852C57}"/>
              </a:ext>
            </a:extLst>
          </p:cNvPr>
          <p:cNvSpPr txBox="1"/>
          <p:nvPr/>
        </p:nvSpPr>
        <p:spPr>
          <a:xfrm>
            <a:off x="8665976" y="969870"/>
            <a:ext cx="3406890" cy="46474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🌍 Impact</a:t>
            </a:r>
          </a:p>
          <a:p>
            <a:r>
              <a:rPr lang="en-US" sz="1600" dirty="0"/>
              <a:t>🏭 </a:t>
            </a:r>
            <a:r>
              <a:rPr lang="en-US" sz="1600" b="1" dirty="0"/>
              <a:t>Industrial Safety</a:t>
            </a:r>
            <a:br>
              <a:rPr lang="en-US" sz="1600" dirty="0"/>
            </a:br>
            <a:r>
              <a:rPr lang="en-US" sz="1600" dirty="0"/>
              <a:t>Prevents fatigue-related accidents in factories, drivers, and shift workers.</a:t>
            </a:r>
          </a:p>
          <a:p>
            <a:r>
              <a:rPr lang="en-US" sz="1600" dirty="0"/>
              <a:t>🧑‍⚕️ </a:t>
            </a:r>
            <a:r>
              <a:rPr lang="en-US" sz="1600" b="1" dirty="0"/>
              <a:t>Mental Health Monitoring</a:t>
            </a:r>
            <a:br>
              <a:rPr lang="en-US" sz="1600" dirty="0"/>
            </a:br>
            <a:r>
              <a:rPr lang="en-US" sz="1600" dirty="0"/>
              <a:t>Early detection of emotional burnout for students, employees, and healthcare workers.</a:t>
            </a:r>
          </a:p>
          <a:p>
            <a:r>
              <a:rPr lang="en-US" sz="1600" dirty="0"/>
              <a:t>🎓 </a:t>
            </a:r>
            <a:r>
              <a:rPr lang="en-US" sz="1600" b="1" dirty="0"/>
              <a:t>Educational Wellness</a:t>
            </a:r>
            <a:br>
              <a:rPr lang="en-US" sz="1600" dirty="0"/>
            </a:br>
            <a:r>
              <a:rPr lang="en-US" sz="1600" dirty="0"/>
              <a:t>Helps track cognitive load in students during learning or exams.</a:t>
            </a:r>
          </a:p>
          <a:p>
            <a:r>
              <a:rPr lang="en-US" sz="1600" dirty="0"/>
              <a:t>💼 </a:t>
            </a:r>
            <a:r>
              <a:rPr lang="en-US" sz="1600" b="1" dirty="0"/>
              <a:t>Productivity Optimization</a:t>
            </a:r>
            <a:br>
              <a:rPr lang="en-US" sz="1600" dirty="0"/>
            </a:br>
            <a:r>
              <a:rPr lang="en-US" sz="1600" dirty="0"/>
              <a:t>Personalized nudges improve focus, break timing, and work-life balance.</a:t>
            </a:r>
          </a:p>
          <a:p>
            <a:r>
              <a:rPr lang="en-US" sz="1600" dirty="0"/>
              <a:t>🌐 </a:t>
            </a:r>
            <a:r>
              <a:rPr lang="en-US" sz="1600" b="1" dirty="0"/>
              <a:t>Scalable for Smart Workplaces &amp; IoT Hubs</a:t>
            </a:r>
            <a:br>
              <a:rPr lang="en-US" sz="1600" dirty="0"/>
            </a:br>
            <a:r>
              <a:rPr lang="en-US" sz="1600" dirty="0"/>
              <a:t>Adaptable for enterprise-scale use with minimal cost.</a:t>
            </a:r>
          </a:p>
        </p:txBody>
      </p:sp>
    </p:spTree>
    <p:extLst>
      <p:ext uri="{BB962C8B-B14F-4D97-AF65-F5344CB8AC3E}">
        <p14:creationId xmlns:p14="http://schemas.microsoft.com/office/powerpoint/2010/main" val="263468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F82-D716-C253-5826-F4BCA863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841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Conclusion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C1AAB6-70D7-3366-106E-A822C1E8DF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858417"/>
          <a:ext cx="12192000" cy="599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50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4230D-BB2B-E552-3E94-9D96E0B9BD9C}"/>
              </a:ext>
            </a:extLst>
          </p:cNvPr>
          <p:cNvSpPr txBox="1"/>
          <p:nvPr/>
        </p:nvSpPr>
        <p:spPr>
          <a:xfrm>
            <a:off x="1542661" y="3429000"/>
            <a:ext cx="9106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  <a:sym typeface="Wingdings" panose="05000000000000000000" pitchFamily="2" charset="2"/>
              </a:rPr>
              <a:t>  THANK YOU  </a:t>
            </a:r>
            <a:endParaRPr lang="en-IN" sz="6000" dirty="0"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57FD3-7F93-4FD8-F87E-342506CF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E0FC9-DB8D-45E0-CC94-2BF0AD6D8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5"/>
            <a:ext cx="12192000" cy="2615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0BA77-5040-BD74-558F-A9C76A07A952}"/>
              </a:ext>
            </a:extLst>
          </p:cNvPr>
          <p:cNvSpPr/>
          <p:nvPr/>
        </p:nvSpPr>
        <p:spPr>
          <a:xfrm>
            <a:off x="186612" y="671804"/>
            <a:ext cx="4805266" cy="8117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2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CE71-894A-0C5B-DE8E-416C2C54C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6815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Contents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EE7077-C18C-9724-F3AC-FF8A64A9BF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7443" y="1129469"/>
          <a:ext cx="10867830" cy="522467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7002">
                  <a:extLst>
                    <a:ext uri="{9D8B030D-6E8A-4147-A177-3AD203B41FA5}">
                      <a16:colId xmlns:a16="http://schemas.microsoft.com/office/drawing/2014/main" val="3821057750"/>
                    </a:ext>
                  </a:extLst>
                </a:gridCol>
                <a:gridCol w="9660828">
                  <a:extLst>
                    <a:ext uri="{9D8B030D-6E8A-4147-A177-3AD203B41FA5}">
                      <a16:colId xmlns:a16="http://schemas.microsoft.com/office/drawing/2014/main" val="3229560350"/>
                    </a:ext>
                  </a:extLst>
                </a:gridCol>
              </a:tblGrid>
              <a:tr h="523184">
                <a:tc>
                  <a:txBody>
                    <a:bodyPr/>
                    <a:lstStyle/>
                    <a:p>
                      <a:r>
                        <a:rPr lang="en-US" sz="2800" dirty="0"/>
                        <a:t>Sl. No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TITLE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765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Problem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914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6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Proposed Solution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6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80102"/>
                  </a:ext>
                </a:extLst>
              </a:tr>
              <a:tr h="51601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00713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12994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&amp; AI Models – The Brain Behind Mentis Mirror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64750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Deployment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260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B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Breakdown (Prototype)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19704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Features &amp; 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401808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A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Conclusion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4379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5F6F84E-4A5F-76E3-17A0-E4DF010B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6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3086-FBA5-B72F-919B-E16DB78D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6408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679-DCF1-163B-D563-3631FA7867E7}"/>
              </a:ext>
            </a:extLst>
          </p:cNvPr>
          <p:cNvSpPr txBox="1"/>
          <p:nvPr/>
        </p:nvSpPr>
        <p:spPr>
          <a:xfrm>
            <a:off x="0" y="76395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🧩 The Core Problem: </a:t>
            </a:r>
            <a:r>
              <a:rPr lang="en-US" dirty="0">
                <a:highlight>
                  <a:srgbClr val="FFFF00"/>
                </a:highlight>
              </a:rPr>
              <a:t>Modern individuals — especially students, developers, drivers, factory workers, and healthcare professionals — often suffer from </a:t>
            </a:r>
            <a:r>
              <a:rPr lang="en-US" b="1" dirty="0">
                <a:highlight>
                  <a:srgbClr val="FFFF00"/>
                </a:highlight>
              </a:rPr>
              <a:t>hidden cognitive fatigue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stress</a:t>
            </a:r>
            <a:r>
              <a:rPr lang="en-US" dirty="0">
                <a:highlight>
                  <a:srgbClr val="FFFF00"/>
                </a:highlight>
              </a:rPr>
              <a:t>, and </a:t>
            </a:r>
            <a:r>
              <a:rPr lang="en-US" b="1" dirty="0">
                <a:highlight>
                  <a:srgbClr val="FFFF00"/>
                </a:highlight>
              </a:rPr>
              <a:t>emotional burnout</a:t>
            </a:r>
            <a:r>
              <a:rPr lang="en-US" dirty="0">
                <a:highlight>
                  <a:srgbClr val="FFFF00"/>
                </a:highlight>
              </a:rPr>
              <a:t>, without clear external signs.</a:t>
            </a:r>
          </a:p>
          <a:p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E7262C-F209-1D65-CBB0-34856CBC6A53}"/>
              </a:ext>
            </a:extLst>
          </p:cNvPr>
          <p:cNvGraphicFramePr/>
          <p:nvPr/>
        </p:nvGraphicFramePr>
        <p:xfrm>
          <a:off x="73089" y="3703862"/>
          <a:ext cx="708349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D4966F4-B86A-1532-281D-90F68C56DA34}"/>
              </a:ext>
            </a:extLst>
          </p:cNvPr>
          <p:cNvGraphicFramePr/>
          <p:nvPr/>
        </p:nvGraphicFramePr>
        <p:xfrm>
          <a:off x="7392954" y="3703863"/>
          <a:ext cx="4725957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223A98-B4D5-6349-3E79-CE601BC40668}"/>
              </a:ext>
            </a:extLst>
          </p:cNvPr>
          <p:cNvSpPr txBox="1"/>
          <p:nvPr/>
        </p:nvSpPr>
        <p:spPr>
          <a:xfrm>
            <a:off x="2797628" y="3380696"/>
            <a:ext cx="304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💥 Why It Matters</a:t>
            </a:r>
            <a:endParaRPr lang="en-IN" dirty="0">
              <a:highlight>
                <a:srgbClr val="00FF00"/>
              </a:highlight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599D3-CF14-AF96-3DD2-EE2451CC6AF3}"/>
              </a:ext>
            </a:extLst>
          </p:cNvPr>
          <p:cNvSpPr txBox="1"/>
          <p:nvPr/>
        </p:nvSpPr>
        <p:spPr>
          <a:xfrm>
            <a:off x="8678247" y="33806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⚠️ Consequences</a:t>
            </a:r>
            <a:endParaRPr lang="en-IN" dirty="0">
              <a:highlight>
                <a:srgbClr val="00FF00"/>
              </a:highlight>
            </a:endParaRP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093C5B-5FAB-88E4-76D9-8BD5035EA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873" y="1557436"/>
            <a:ext cx="3505978" cy="1758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8205C9-EEEE-BCA5-55DE-D6B1F35A2D97}"/>
              </a:ext>
            </a:extLst>
          </p:cNvPr>
          <p:cNvSpPr/>
          <p:nvPr/>
        </p:nvSpPr>
        <p:spPr>
          <a:xfrm>
            <a:off x="246873" y="1571825"/>
            <a:ext cx="3505979" cy="17588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8E97A-7F34-4395-FC39-164C7C5ED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9051" y="1480824"/>
            <a:ext cx="3247440" cy="1783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5DC858-611F-4EF7-5058-EF18E078D09A}"/>
              </a:ext>
            </a:extLst>
          </p:cNvPr>
          <p:cNvSpPr/>
          <p:nvPr/>
        </p:nvSpPr>
        <p:spPr>
          <a:xfrm>
            <a:off x="8789051" y="1480824"/>
            <a:ext cx="3247440" cy="17588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D972F-C2F7-B78A-5202-9F47A55C203C}"/>
              </a:ext>
            </a:extLst>
          </p:cNvPr>
          <p:cNvSpPr txBox="1"/>
          <p:nvPr/>
        </p:nvSpPr>
        <p:spPr>
          <a:xfrm>
            <a:off x="3752852" y="1898569"/>
            <a:ext cx="5036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A student under exam pressure doesn't realize. rising cognitive stress until their performance drops.</a:t>
            </a:r>
            <a:endParaRPr lang="en-IN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426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C7244D-DF6D-959B-FBF5-0052D063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1712" y="3587265"/>
            <a:ext cx="3965704" cy="3270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F84D6-B61E-5DBF-EDB6-316E83E6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8302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8D97-65B1-0CE2-9810-0869462CF56C}"/>
              </a:ext>
            </a:extLst>
          </p:cNvPr>
          <p:cNvSpPr txBox="1"/>
          <p:nvPr/>
        </p:nvSpPr>
        <p:spPr>
          <a:xfrm>
            <a:off x="0" y="71925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🔍 Overview:  Mentis Mirror</a:t>
            </a:r>
            <a:r>
              <a:rPr lang="en-US" dirty="0"/>
              <a:t> is a </a:t>
            </a:r>
            <a:r>
              <a:rPr lang="en-US" b="1" dirty="0">
                <a:highlight>
                  <a:srgbClr val="FFFF00"/>
                </a:highlight>
              </a:rPr>
              <a:t>Neuro-AI powered IoT system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that creates a </a:t>
            </a:r>
            <a:r>
              <a:rPr lang="en-US" b="1" dirty="0">
                <a:highlight>
                  <a:srgbClr val="FFFF00"/>
                </a:highlight>
              </a:rPr>
              <a:t>digital twin of your emotional and cognitive state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in real-time by continuously analyzing </a:t>
            </a:r>
            <a:r>
              <a:rPr lang="en-US" b="1" dirty="0">
                <a:highlight>
                  <a:srgbClr val="FFFF00"/>
                </a:highlight>
              </a:rPr>
              <a:t>bio-signals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facial expressions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voice tone</a:t>
            </a:r>
            <a:r>
              <a:rPr lang="en-US" dirty="0"/>
              <a:t>, and </a:t>
            </a:r>
            <a:r>
              <a:rPr lang="en-US" b="1" dirty="0">
                <a:highlight>
                  <a:srgbClr val="FFFF00"/>
                </a:highlight>
              </a:rPr>
              <a:t>environmental factors</a:t>
            </a:r>
            <a:r>
              <a:rPr lang="en-US" dirty="0"/>
              <a:t>. It’s a complete </a:t>
            </a:r>
            <a:r>
              <a:rPr lang="en-US" b="1" dirty="0">
                <a:highlight>
                  <a:srgbClr val="FFFF00"/>
                </a:highlight>
              </a:rPr>
              <a:t>emotion-aware platform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designed to enhance </a:t>
            </a:r>
            <a:r>
              <a:rPr lang="en-US" b="1" dirty="0">
                <a:highlight>
                  <a:srgbClr val="FFFF00"/>
                </a:highlight>
              </a:rPr>
              <a:t>well-being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productivity</a:t>
            </a:r>
            <a:r>
              <a:rPr lang="en-US" dirty="0"/>
              <a:t>, and </a:t>
            </a:r>
            <a:r>
              <a:rPr lang="en-US" b="1" dirty="0">
                <a:highlight>
                  <a:srgbClr val="FFFF00"/>
                </a:highlight>
              </a:rPr>
              <a:t>human-computer interaction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55700EF-8753-2855-9F72-2B33B986B494}"/>
              </a:ext>
            </a:extLst>
          </p:cNvPr>
          <p:cNvGraphicFramePr/>
          <p:nvPr/>
        </p:nvGraphicFramePr>
        <p:xfrm>
          <a:off x="0" y="1967645"/>
          <a:ext cx="6186196" cy="489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AD0BC3-92D0-E7F8-73DC-67FFD55F9202}"/>
              </a:ext>
            </a:extLst>
          </p:cNvPr>
          <p:cNvGraphicFramePr/>
          <p:nvPr/>
        </p:nvGraphicFramePr>
        <p:xfrm>
          <a:off x="6236346" y="986649"/>
          <a:ext cx="5955654" cy="414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0409B8D-39BD-8B14-81A2-7C6178106B4B}"/>
              </a:ext>
            </a:extLst>
          </p:cNvPr>
          <p:cNvSpPr txBox="1"/>
          <p:nvPr/>
        </p:nvSpPr>
        <p:spPr>
          <a:xfrm>
            <a:off x="2589244" y="1644480"/>
            <a:ext cx="485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highlight>
                  <a:srgbClr val="00FFFF"/>
                </a:highlight>
                <a:latin typeface="Arial" panose="020B0604020202020204" pitchFamily="34" charset="0"/>
              </a:rPr>
              <a:t>🧠 Key Capabilities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220BE-0DC0-2ABD-B9EB-BAA437900665}"/>
              </a:ext>
            </a:extLst>
          </p:cNvPr>
          <p:cNvSpPr txBox="1"/>
          <p:nvPr/>
        </p:nvSpPr>
        <p:spPr>
          <a:xfrm>
            <a:off x="7034113" y="1644480"/>
            <a:ext cx="40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</a:rPr>
              <a:t>🧠 What Makes </a:t>
            </a:r>
            <a:r>
              <a:rPr lang="en-IN" b="1" dirty="0" err="1">
                <a:highlight>
                  <a:srgbClr val="00FFFF"/>
                </a:highlight>
              </a:rPr>
              <a:t>SynapSync</a:t>
            </a:r>
            <a:r>
              <a:rPr lang="en-IN" b="1" dirty="0">
                <a:highlight>
                  <a:srgbClr val="00FFFF"/>
                </a:highlight>
              </a:rPr>
              <a:t> Different?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694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4087-992B-7879-ECC9-EFC594DC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260424" cy="942392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Key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11886-4107-C0F1-69CD-A95CB0F00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2009110"/>
            <a:ext cx="652700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E41AA2-57FE-CB41-5143-0F929D5E1C55}"/>
              </a:ext>
            </a:extLst>
          </p:cNvPr>
          <p:cNvSpPr/>
          <p:nvPr/>
        </p:nvSpPr>
        <p:spPr>
          <a:xfrm>
            <a:off x="5037632" y="2009110"/>
            <a:ext cx="1950997" cy="454172"/>
          </a:xfrm>
          <a:prstGeom prst="rect">
            <a:avLst/>
          </a:prstGeom>
          <a:solidFill>
            <a:srgbClr val="EFF7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8B2E-558E-C933-BCE8-866DDE531992}"/>
              </a:ext>
            </a:extLst>
          </p:cNvPr>
          <p:cNvSpPr txBox="1"/>
          <p:nvPr/>
        </p:nvSpPr>
        <p:spPr>
          <a:xfrm>
            <a:off x="3946850" y="2051530"/>
            <a:ext cx="401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Mentis Mirror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A262E130-95AD-BA13-6B48-1E5F39BD47BF}"/>
              </a:ext>
            </a:extLst>
          </p:cNvPr>
          <p:cNvGraphicFramePr/>
          <p:nvPr/>
        </p:nvGraphicFramePr>
        <p:xfrm>
          <a:off x="85530" y="982305"/>
          <a:ext cx="2732728" cy="195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C422B45B-44CA-4613-B262-8B40CDB4232A}"/>
              </a:ext>
            </a:extLst>
          </p:cNvPr>
          <p:cNvGraphicFramePr/>
          <p:nvPr/>
        </p:nvGraphicFramePr>
        <p:xfrm>
          <a:off x="32414" y="2981137"/>
          <a:ext cx="2785844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66A1329-A807-5D00-51E1-365E0BC9363A}"/>
              </a:ext>
            </a:extLst>
          </p:cNvPr>
          <p:cNvGraphicFramePr/>
          <p:nvPr/>
        </p:nvGraphicFramePr>
        <p:xfrm>
          <a:off x="32414" y="4406044"/>
          <a:ext cx="2792963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45F5837F-230B-EC48-53EA-0EFB637495B9}"/>
              </a:ext>
            </a:extLst>
          </p:cNvPr>
          <p:cNvGraphicFramePr/>
          <p:nvPr/>
        </p:nvGraphicFramePr>
        <p:xfrm>
          <a:off x="25295" y="5615507"/>
          <a:ext cx="2792963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03537FF-A784-132C-1052-911DF680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960215"/>
              </p:ext>
            </p:extLst>
          </p:nvPr>
        </p:nvGraphicFramePr>
        <p:xfrm>
          <a:off x="9373740" y="942393"/>
          <a:ext cx="2818259" cy="137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03633220-F11E-2A4C-E7C9-82569565E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968243"/>
              </p:ext>
            </p:extLst>
          </p:nvPr>
        </p:nvGraphicFramePr>
        <p:xfrm>
          <a:off x="9366622" y="2432260"/>
          <a:ext cx="2825378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F2B5F9-BD51-D48C-1FA4-08D3615ED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244010"/>
              </p:ext>
            </p:extLst>
          </p:nvPr>
        </p:nvGraphicFramePr>
        <p:xfrm>
          <a:off x="9366622" y="3713546"/>
          <a:ext cx="2825378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CD586E9-472B-76C8-11CA-D8CC83F8C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52983"/>
              </p:ext>
            </p:extLst>
          </p:nvPr>
        </p:nvGraphicFramePr>
        <p:xfrm>
          <a:off x="9359503" y="5184620"/>
          <a:ext cx="2832498" cy="160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31" name="Rectangle 11">
            <a:extLst>
              <a:ext uri="{FF2B5EF4-FFF2-40B4-BE49-F238E27FC236}">
                <a16:creationId xmlns:a16="http://schemas.microsoft.com/office/drawing/2014/main" id="{B1185F06-7A7B-706E-1D4C-5662F4DC6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589" y="1214141"/>
            <a:ext cx="6541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Mentis Mirror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(Latin: Mirror of the Mind)</a:t>
            </a:r>
            <a:r>
              <a:rPr lang="en-US" altLang="en-US" sz="1400" b="1" dirty="0">
                <a:highlight>
                  <a:srgbClr val="FFFF00"/>
                </a:highlight>
                <a:latin typeface="Arial" panose="020B0604020202020204" pitchFamily="34" charset="0"/>
              </a:rPr>
              <a:t>:-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Reflects your cognitive state instead of desires. “Gaze into it, and it gazes into you.”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A3B85E-5153-9D00-92E7-275DDBC80405}"/>
              </a:ext>
            </a:extLst>
          </p:cNvPr>
          <p:cNvSpPr/>
          <p:nvPr/>
        </p:nvSpPr>
        <p:spPr>
          <a:xfrm>
            <a:off x="5645020" y="5615506"/>
            <a:ext cx="979715" cy="206795"/>
          </a:xfrm>
          <a:prstGeom prst="rect">
            <a:avLst/>
          </a:prstGeom>
          <a:solidFill>
            <a:srgbClr val="F0F7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126EF-633A-8FF9-7045-69E710563BDA}"/>
              </a:ext>
            </a:extLst>
          </p:cNvPr>
          <p:cNvSpPr/>
          <p:nvPr/>
        </p:nvSpPr>
        <p:spPr>
          <a:xfrm>
            <a:off x="6624735" y="4889585"/>
            <a:ext cx="485191" cy="187774"/>
          </a:xfrm>
          <a:prstGeom prst="rect">
            <a:avLst/>
          </a:prstGeom>
          <a:solidFill>
            <a:srgbClr val="F0F7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89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BAAC-9C93-A621-37E5-D81A7342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730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D7030-E1C4-A887-9BF9-6DFAA492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8229" y="989045"/>
            <a:ext cx="4483440" cy="48656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5EEC9-0D91-9A5E-A166-CA5C52E22850}"/>
              </a:ext>
            </a:extLst>
          </p:cNvPr>
          <p:cNvSpPr txBox="1"/>
          <p:nvPr/>
        </p:nvSpPr>
        <p:spPr>
          <a:xfrm>
            <a:off x="0" y="1253331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Detailed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13034-ED9F-1DAA-3AEC-CA2168E98B95}"/>
              </a:ext>
            </a:extLst>
          </p:cNvPr>
          <p:cNvSpPr txBox="1"/>
          <p:nvPr/>
        </p:nvSpPr>
        <p:spPr>
          <a:xfrm>
            <a:off x="8011888" y="1253331"/>
            <a:ext cx="411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Simplified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F90-0587-1E3A-011C-C011DBCC4E9C}"/>
              </a:ext>
            </a:extLst>
          </p:cNvPr>
          <p:cNvSpPr txBox="1"/>
          <p:nvPr/>
        </p:nvSpPr>
        <p:spPr>
          <a:xfrm>
            <a:off x="0" y="1707502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 clear breakdown of each layer: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9292C-7497-B367-7D4A-443AF1169AC1}"/>
              </a:ext>
            </a:extLst>
          </p:cNvPr>
          <p:cNvSpPr txBox="1"/>
          <p:nvPr/>
        </p:nvSpPr>
        <p:spPr>
          <a:xfrm>
            <a:off x="7728857" y="1707502"/>
            <a:ext cx="439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High-impact version for this architecture: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EFF9E03-9F8B-70C0-62E1-56942C47E6B6}"/>
              </a:ext>
            </a:extLst>
          </p:cNvPr>
          <p:cNvGraphicFramePr/>
          <p:nvPr/>
        </p:nvGraphicFramePr>
        <p:xfrm>
          <a:off x="0" y="2288175"/>
          <a:ext cx="4245429" cy="331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58E2614-13A0-53B0-E455-A2207BF1EF81}"/>
              </a:ext>
            </a:extLst>
          </p:cNvPr>
          <p:cNvGraphicFramePr/>
          <p:nvPr/>
        </p:nvGraphicFramePr>
        <p:xfrm>
          <a:off x="7946572" y="2288175"/>
          <a:ext cx="4245427" cy="331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DC7E9BD-E686-E280-05F6-21738850F831}"/>
              </a:ext>
            </a:extLst>
          </p:cNvPr>
          <p:cNvSpPr txBox="1"/>
          <p:nvPr/>
        </p:nvSpPr>
        <p:spPr>
          <a:xfrm>
            <a:off x="1" y="585468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Mentis Mirror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system architecture consists of sensor modules (facial, heart rate, GSR, temperature, voice) connected to an ESP32 or Raspberry Pi, which transmits data to a backend for processing and emotion classification. A machine learning model fuses these signals into a real-time cognitive state, which is visualized through a dashboard and triggers smart alerts or adaptive actions.</a:t>
            </a:r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813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8195-C989-CCFA-F4F3-B1E4B891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97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ML &amp; AI Models – The Brain Behind Mentis Mirror</a:t>
            </a:r>
            <a:endParaRPr lang="en-IN" sz="3600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88B963-6D32-278A-9E86-62FD84B759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52604"/>
          <a:ext cx="6997959" cy="610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CE2F8C-E7F1-750E-B952-517E9278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968" y="1231641"/>
            <a:ext cx="5008844" cy="4795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3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6E7D-2D04-E203-48B4-850A748D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" y="27991"/>
            <a:ext cx="12192000" cy="1325563"/>
          </a:xfrm>
        </p:spPr>
        <p:txBody>
          <a:bodyPr/>
          <a:lstStyle/>
          <a:p>
            <a:pPr algn="ctr"/>
            <a:r>
              <a:rPr lang="en-IN" sz="3600" dirty="0">
                <a:latin typeface="Algerian" panose="04020705040A02060702" pitchFamily="82" charset="0"/>
              </a:rPr>
              <a:t>Facial Emotion Classification  </a:t>
            </a:r>
            <a:br>
              <a:rPr lang="en-IN" dirty="0"/>
            </a:b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5F79AD-81B0-4CBA-1C15-94A2BAC7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6"/>
            <a:ext cx="5122506" cy="552372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969B2-00BE-DA21-99E3-7699301F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6" y="1306286"/>
            <a:ext cx="3415640" cy="27618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4AB500-FAA9-3925-4677-81E65B8E4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7" y="4068147"/>
            <a:ext cx="3406060" cy="2761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B69A4A-3D47-5F6B-792A-291C28E7A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47" y="1306286"/>
            <a:ext cx="3663432" cy="2761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115691-5E4F-E099-BB2D-3D5961AF1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6"/>
          <a:stretch>
            <a:fillRect/>
          </a:stretch>
        </p:blipFill>
        <p:spPr>
          <a:xfrm>
            <a:off x="8538146" y="4068147"/>
            <a:ext cx="3653854" cy="27618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B82F99-2466-DC78-5E04-EA6F27169327}"/>
              </a:ext>
            </a:extLst>
          </p:cNvPr>
          <p:cNvSpPr txBox="1"/>
          <p:nvPr/>
        </p:nvSpPr>
        <p:spPr>
          <a:xfrm>
            <a:off x="9579" y="625152"/>
            <a:ext cx="1217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highlight>
                  <a:srgbClr val="FFFF00"/>
                </a:highlight>
              </a:rPr>
              <a:t>✨ Mentis Mirror uses </a:t>
            </a:r>
            <a:r>
              <a:rPr lang="en-US" dirty="0" err="1">
                <a:highlight>
                  <a:srgbClr val="FFFF00"/>
                </a:highlight>
              </a:rPr>
              <a:t>DeepFace</a:t>
            </a:r>
            <a:r>
              <a:rPr lang="en-US" dirty="0">
                <a:highlight>
                  <a:srgbClr val="FFFF00"/>
                </a:highlight>
              </a:rPr>
              <a:t> to detect real-time facial emotions from webcam input. 💫 To enhance user experience, magical glowing lines dynamically appear above and below the face while displaying the detected mood with confidence.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857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2896" y="1096574"/>
            <a:ext cx="74943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F497C"/>
                </a:solidFill>
              </a:defRPr>
            </a:pPr>
            <a:r>
              <a:rPr sz="1600" dirty="0">
                <a:latin typeface="Algerian" panose="04020705040A02060702" pitchFamily="82" charset="0"/>
                <a:ea typeface="+mj-ea"/>
                <a:cs typeface="+mj-cs"/>
              </a:rPr>
              <a:t>Sensor System Architecture 🌟</a:t>
            </a:r>
            <a:r>
              <a:rPr lang="en-US" sz="1600" dirty="0">
                <a:latin typeface="Algerian" panose="04020705040A02060702" pitchFamily="82" charset="0"/>
                <a:ea typeface="+mj-ea"/>
                <a:cs typeface="+mj-cs"/>
              </a:rPr>
              <a:t>- for Physiological Stress Detection</a:t>
            </a:r>
            <a:endParaRPr sz="1600" dirty="0"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3" name="Picture 2" descr="resized_circu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" y="156754"/>
            <a:ext cx="4389120" cy="292608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22172-604B-284F-289D-D50CB70AD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069427"/>
              </p:ext>
            </p:extLst>
          </p:nvPr>
        </p:nvGraphicFramePr>
        <p:xfrm>
          <a:off x="110340" y="3082834"/>
          <a:ext cx="11991464" cy="3775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CF4E096-F915-5274-72AE-CDB7C44AF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2074</Words>
  <Application>Microsoft Office PowerPoint</Application>
  <PresentationFormat>Widescreen</PresentationFormat>
  <Paragraphs>273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Arial</vt:lpstr>
      <vt:lpstr>Arial Black</vt:lpstr>
      <vt:lpstr>Arial MT</vt:lpstr>
      <vt:lpstr>Calibri</vt:lpstr>
      <vt:lpstr>Calibri Light</vt:lpstr>
      <vt:lpstr>Tahoma</vt:lpstr>
      <vt:lpstr>Wingdings</vt:lpstr>
      <vt:lpstr>Office Theme</vt:lpstr>
      <vt:lpstr>Team Members</vt:lpstr>
      <vt:lpstr>Contents</vt:lpstr>
      <vt:lpstr>Problem Statement</vt:lpstr>
      <vt:lpstr>Proposed Solution</vt:lpstr>
      <vt:lpstr>Key Components</vt:lpstr>
      <vt:lpstr>System Architecture</vt:lpstr>
      <vt:lpstr>ML &amp; AI Models – The Brain Behind Mentis Mirror</vt:lpstr>
      <vt:lpstr>Facial Emotion Classification   </vt:lpstr>
      <vt:lpstr>PowerPoint Presentation</vt:lpstr>
      <vt:lpstr>Explainability </vt:lpstr>
      <vt:lpstr>Voice Tone Analysis   </vt:lpstr>
      <vt:lpstr>Deployment Stack</vt:lpstr>
      <vt:lpstr>Please Scan to QR. Code to see the UI of our project.</vt:lpstr>
      <vt:lpstr>Cost Breakdown (Prototype)</vt:lpstr>
      <vt:lpstr>Key Features &amp; Impact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Survi Mukherjee</dc:creator>
  <cp:lastModifiedBy>Survi Mukherjee</cp:lastModifiedBy>
  <cp:revision>4</cp:revision>
  <dcterms:created xsi:type="dcterms:W3CDTF">2025-07-22T11:33:17Z</dcterms:created>
  <dcterms:modified xsi:type="dcterms:W3CDTF">2025-07-23T11:26:18Z</dcterms:modified>
</cp:coreProperties>
</file>